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61" r:id="rId2"/>
    <p:sldId id="262" r:id="rId3"/>
    <p:sldId id="263" r:id="rId4"/>
    <p:sldId id="264" r:id="rId5"/>
    <p:sldId id="265" r:id="rId6"/>
    <p:sldId id="266" r:id="rId7"/>
    <p:sldId id="267" r:id="rId8"/>
    <p:sldId id="268" r:id="rId9"/>
    <p:sldId id="269" r:id="rId10"/>
    <p:sldId id="270" r:id="rId11"/>
    <p:sldId id="271" r:id="rId12"/>
    <p:sldId id="272" r:id="rId13"/>
    <p:sldId id="300" r:id="rId14"/>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7714"/>
    <a:srgbClr val="F68D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p:cViewPr varScale="1">
        <p:scale>
          <a:sx n="71" d="100"/>
          <a:sy n="71" d="100"/>
        </p:scale>
        <p:origin x="125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F17A1D-F7AB-4080-A9C1-4AEF9678BA23}" type="datetimeFigureOut">
              <a:rPr lang="zh-CN" altLang="en-US" smtClean="0"/>
              <a:t>2019/1/10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2A6A28E-B44E-4DAD-9F51-890039D77E0C}" type="slidenum">
              <a:rPr lang="zh-CN" altLang="en-US" smtClean="0"/>
              <a:t>‹#›</a:t>
            </a:fld>
            <a:endParaRPr lang="zh-CN" altLang="en-US"/>
          </a:p>
        </p:txBody>
      </p:sp>
    </p:spTree>
    <p:extLst>
      <p:ext uri="{BB962C8B-B14F-4D97-AF65-F5344CB8AC3E}">
        <p14:creationId xmlns:p14="http://schemas.microsoft.com/office/powerpoint/2010/main" val="681737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82A6A28E-B44E-4DAD-9F51-890039D77E0C}" type="slidenum">
              <a:rPr lang="zh-CN" altLang="en-US" smtClean="0"/>
              <a:t>2</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F42A5129-15F2-4D3E-9CE0-2D8AC97C33BA}" type="slidenum">
              <a:rPr lang="zh-CN" altLang="zh-CN"/>
              <a:t>‹#›</a:t>
            </a:fld>
            <a:endParaRPr lang="zh-CN"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E99B8183-D7B1-4CC2-B255-2210E40C581F}" type="slidenum">
              <a:rPr lang="zh-CN" altLang="zh-CN"/>
              <a:t>‹#›</a:t>
            </a:fld>
            <a:endParaRPr lang="zh-CN"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0C8968B3-FA1B-4B4D-84D8-AAFAD990FD81}" type="slidenum">
              <a:rPr lang="zh-CN" altLang="zh-CN"/>
              <a:t>‹#›</a:t>
            </a:fld>
            <a:endParaRPr lang="zh-CN"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DF163D39-88CF-4EE4-8500-34D6A4127F6E}" type="slidenum">
              <a:rPr lang="zh-CN" altLang="zh-CN"/>
              <a:t>‹#›</a:t>
            </a:fld>
            <a:endParaRPr lang="zh-CN"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endParaRPr lang="zh-CN" altLang="zh-CN"/>
          </a:p>
        </p:txBody>
      </p:sp>
      <p:sp>
        <p:nvSpPr>
          <p:cNvPr id="5" name="页脚占位符 4"/>
          <p:cNvSpPr>
            <a:spLocks noGrp="1"/>
          </p:cNvSpPr>
          <p:nvPr>
            <p:ph type="ftr" sz="quarter" idx="11"/>
          </p:nvPr>
        </p:nvSpPr>
        <p:spPr/>
        <p:txBody>
          <a:bodyPr/>
          <a:lstStyle>
            <a:lvl1pPr>
              <a:defRPr/>
            </a:lvl1pPr>
          </a:lstStyle>
          <a:p>
            <a:endParaRPr lang="zh-CN" altLang="zh-CN"/>
          </a:p>
        </p:txBody>
      </p:sp>
      <p:sp>
        <p:nvSpPr>
          <p:cNvPr id="6" name="灯片编号占位符 5"/>
          <p:cNvSpPr>
            <a:spLocks noGrp="1"/>
          </p:cNvSpPr>
          <p:nvPr>
            <p:ph type="sldNum" sz="quarter" idx="12"/>
          </p:nvPr>
        </p:nvSpPr>
        <p:spPr/>
        <p:txBody>
          <a:bodyPr/>
          <a:lstStyle>
            <a:lvl1pPr>
              <a:defRPr/>
            </a:lvl1pPr>
          </a:lstStyle>
          <a:p>
            <a:fld id="{982197D5-F8D5-44FC-A68A-245DE8EF5EE4}" type="slidenum">
              <a:rPr lang="zh-CN" altLang="zh-CN"/>
              <a:t>‹#›</a:t>
            </a:fld>
            <a:endParaRPr lang="zh-CN"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lvl1pPr>
              <a:defRPr/>
            </a:lvl1pPr>
          </a:lstStyle>
          <a:p>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6677091B-403F-436D-8E17-14913022368B}" type="slidenum">
              <a:rPr lang="zh-CN" altLang="zh-CN"/>
              <a:t>‹#›</a:t>
            </a:fld>
            <a:endParaRPr lang="zh-CN"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lvl1pPr>
              <a:defRPr/>
            </a:lvl1pPr>
          </a:lstStyle>
          <a:p>
            <a:endParaRPr lang="zh-CN" altLang="zh-CN"/>
          </a:p>
        </p:txBody>
      </p:sp>
      <p:sp>
        <p:nvSpPr>
          <p:cNvPr id="8" name="页脚占位符 7"/>
          <p:cNvSpPr>
            <a:spLocks noGrp="1"/>
          </p:cNvSpPr>
          <p:nvPr>
            <p:ph type="ftr" sz="quarter" idx="11"/>
          </p:nvPr>
        </p:nvSpPr>
        <p:spPr/>
        <p:txBody>
          <a:bodyPr/>
          <a:lstStyle>
            <a:lvl1pPr>
              <a:defRPr/>
            </a:lvl1pPr>
          </a:lstStyle>
          <a:p>
            <a:endParaRPr lang="zh-CN" altLang="zh-CN"/>
          </a:p>
        </p:txBody>
      </p:sp>
      <p:sp>
        <p:nvSpPr>
          <p:cNvPr id="9" name="灯片编号占位符 8"/>
          <p:cNvSpPr>
            <a:spLocks noGrp="1"/>
          </p:cNvSpPr>
          <p:nvPr>
            <p:ph type="sldNum" sz="quarter" idx="12"/>
          </p:nvPr>
        </p:nvSpPr>
        <p:spPr/>
        <p:txBody>
          <a:bodyPr/>
          <a:lstStyle>
            <a:lvl1pPr>
              <a:defRPr/>
            </a:lvl1pPr>
          </a:lstStyle>
          <a:p>
            <a:fld id="{95F2D5C2-6838-44CC-874D-D4079B44302A}" type="slidenum">
              <a:rPr lang="zh-CN" altLang="zh-CN"/>
              <a:t>‹#›</a:t>
            </a:fld>
            <a:endParaRPr lang="zh-CN"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endParaRPr lang="zh-CN" altLang="zh-CN"/>
          </a:p>
        </p:txBody>
      </p:sp>
      <p:sp>
        <p:nvSpPr>
          <p:cNvPr id="4" name="页脚占位符 3"/>
          <p:cNvSpPr>
            <a:spLocks noGrp="1"/>
          </p:cNvSpPr>
          <p:nvPr>
            <p:ph type="ftr" sz="quarter" idx="11"/>
          </p:nvPr>
        </p:nvSpPr>
        <p:spPr/>
        <p:txBody>
          <a:bodyPr/>
          <a:lstStyle>
            <a:lvl1pPr>
              <a:defRPr/>
            </a:lvl1pPr>
          </a:lstStyle>
          <a:p>
            <a:endParaRPr lang="zh-CN" altLang="zh-CN"/>
          </a:p>
        </p:txBody>
      </p:sp>
      <p:sp>
        <p:nvSpPr>
          <p:cNvPr id="5" name="灯片编号占位符 4"/>
          <p:cNvSpPr>
            <a:spLocks noGrp="1"/>
          </p:cNvSpPr>
          <p:nvPr>
            <p:ph type="sldNum" sz="quarter" idx="12"/>
          </p:nvPr>
        </p:nvSpPr>
        <p:spPr/>
        <p:txBody>
          <a:bodyPr/>
          <a:lstStyle>
            <a:lvl1pPr>
              <a:defRPr/>
            </a:lvl1pPr>
          </a:lstStyle>
          <a:p>
            <a:fld id="{0816C971-D261-4C4E-AAD5-F9D5CAA46BBD}" type="slidenum">
              <a:rPr lang="zh-CN" altLang="zh-CN"/>
              <a:t>‹#›</a:t>
            </a:fld>
            <a:endParaRPr lang="zh-CN"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zh-CN" altLang="zh-CN"/>
          </a:p>
        </p:txBody>
      </p:sp>
      <p:sp>
        <p:nvSpPr>
          <p:cNvPr id="3" name="页脚占位符 2"/>
          <p:cNvSpPr>
            <a:spLocks noGrp="1"/>
          </p:cNvSpPr>
          <p:nvPr>
            <p:ph type="ftr" sz="quarter" idx="11"/>
          </p:nvPr>
        </p:nvSpPr>
        <p:spPr/>
        <p:txBody>
          <a:bodyPr/>
          <a:lstStyle>
            <a:lvl1pPr>
              <a:defRPr/>
            </a:lvl1pPr>
          </a:lstStyle>
          <a:p>
            <a:endParaRPr lang="zh-CN" altLang="zh-CN"/>
          </a:p>
        </p:txBody>
      </p:sp>
      <p:sp>
        <p:nvSpPr>
          <p:cNvPr id="4" name="灯片编号占位符 3"/>
          <p:cNvSpPr>
            <a:spLocks noGrp="1"/>
          </p:cNvSpPr>
          <p:nvPr>
            <p:ph type="sldNum" sz="quarter" idx="12"/>
          </p:nvPr>
        </p:nvSpPr>
        <p:spPr/>
        <p:txBody>
          <a:bodyPr/>
          <a:lstStyle>
            <a:lvl1pPr>
              <a:defRPr/>
            </a:lvl1pPr>
          </a:lstStyle>
          <a:p>
            <a:fld id="{BFA9296E-CDA8-4413-B1D1-BC3F724AD9E6}" type="slidenum">
              <a:rPr lang="zh-CN" altLang="zh-CN"/>
              <a:t>‹#›</a:t>
            </a:fld>
            <a:endParaRPr lang="zh-CN"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A74BEED9-F871-4E04-90C2-05C327C2301A}" type="slidenum">
              <a:rPr lang="zh-CN" altLang="zh-CN"/>
              <a:t>‹#›</a:t>
            </a:fld>
            <a:endParaRPr lang="zh-CN"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zh-CN" altLang="zh-CN"/>
          </a:p>
        </p:txBody>
      </p:sp>
      <p:sp>
        <p:nvSpPr>
          <p:cNvPr id="6" name="页脚占位符 5"/>
          <p:cNvSpPr>
            <a:spLocks noGrp="1"/>
          </p:cNvSpPr>
          <p:nvPr>
            <p:ph type="ftr" sz="quarter" idx="11"/>
          </p:nvPr>
        </p:nvSpPr>
        <p:spPr/>
        <p:txBody>
          <a:bodyPr/>
          <a:lstStyle>
            <a:lvl1pPr>
              <a:defRPr/>
            </a:lvl1pPr>
          </a:lstStyle>
          <a:p>
            <a:endParaRPr lang="zh-CN" altLang="zh-CN"/>
          </a:p>
        </p:txBody>
      </p:sp>
      <p:sp>
        <p:nvSpPr>
          <p:cNvPr id="7" name="灯片编号占位符 6"/>
          <p:cNvSpPr>
            <a:spLocks noGrp="1"/>
          </p:cNvSpPr>
          <p:nvPr>
            <p:ph type="sldNum" sz="quarter" idx="12"/>
          </p:nvPr>
        </p:nvSpPr>
        <p:spPr/>
        <p:txBody>
          <a:bodyPr/>
          <a:lstStyle>
            <a:lvl1pPr>
              <a:defRPr/>
            </a:lvl1pPr>
          </a:lstStyle>
          <a:p>
            <a:fld id="{6840F5E5-248C-4ADE-99D3-66A07855C66A}" type="slidenum">
              <a:rPr lang="zh-CN" altLang="zh-CN"/>
              <a:t>‹#›</a:t>
            </a:fld>
            <a:endParaRPr lang="zh-CN"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ln>
          <a:effectLst/>
        </p:spPr>
        <p:txBody>
          <a:bodyPr vert="horz" wrap="square" lIns="91440" tIns="45720" rIns="91440" bIns="45720" numCol="1" anchor="ctr" anchorCtr="0" compatLnSpc="1"/>
          <a:lstStyle/>
          <a:p>
            <a:pPr lvl="0"/>
            <a:r>
              <a:rPr lang="zh-CN"/>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ln>
          <a:effectLst/>
        </p:spPr>
        <p:txBody>
          <a:bodyPr vert="horz" wrap="square" lIns="91440" tIns="45720" rIns="91440" bIns="45720" numCol="1" anchor="t" anchorCtr="0" compatLnSpc="1"/>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sz="1400"/>
            </a:lvl1pPr>
          </a:lstStyle>
          <a:p>
            <a:endParaRPr lang="zh-CN"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a:defRPr sz="1400"/>
            </a:lvl1pPr>
          </a:lstStyle>
          <a:p>
            <a:endParaRPr lang="zh-CN"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a:defRPr sz="1400"/>
            </a:lvl1pPr>
          </a:lstStyle>
          <a:p>
            <a:fld id="{83EF5A60-B425-4E1D-BDAD-3EEE89FAF28D}" type="slidenum">
              <a:rPr lang="zh-CN" altLang="zh-CN"/>
              <a:t>‹#›</a:t>
            </a:fld>
            <a:endParaRPr lang="zh-CN"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grpSp>
        <p:nvGrpSpPr>
          <p:cNvPr id="23" name="组合 22"/>
          <p:cNvGrpSpPr/>
          <p:nvPr/>
        </p:nvGrpSpPr>
        <p:grpSpPr>
          <a:xfrm>
            <a:off x="3783642" y="2536186"/>
            <a:ext cx="1717052" cy="2712738"/>
            <a:chOff x="3783642" y="2536186"/>
            <a:chExt cx="1717052" cy="2712738"/>
          </a:xfrm>
          <a:effectLst>
            <a:reflection blurRad="6350" stA="52000" endA="300" endPos="35000" dir="5400000" sy="-100000" algn="bl" rotWithShape="0"/>
          </a:effectLst>
        </p:grpSpPr>
        <p:sp>
          <p:nvSpPr>
            <p:cNvPr id="1029" name="Freeform 5"/>
            <p:cNvSpPr/>
            <p:nvPr/>
          </p:nvSpPr>
          <p:spPr bwMode="auto">
            <a:xfrm>
              <a:off x="3783642" y="2536186"/>
              <a:ext cx="726445" cy="1318268"/>
            </a:xfrm>
            <a:custGeom>
              <a:avLst/>
              <a:gdLst/>
              <a:ahLst/>
              <a:cxnLst>
                <a:cxn ang="0">
                  <a:pos x="215" y="0"/>
                </a:cxn>
                <a:cxn ang="0">
                  <a:pos x="215" y="231"/>
                </a:cxn>
                <a:cxn ang="0">
                  <a:pos x="70" y="231"/>
                </a:cxn>
                <a:cxn ang="0">
                  <a:pos x="70" y="0"/>
                </a:cxn>
                <a:cxn ang="0">
                  <a:pos x="0" y="0"/>
                </a:cxn>
                <a:cxn ang="0">
                  <a:pos x="0" y="519"/>
                </a:cxn>
                <a:cxn ang="0">
                  <a:pos x="70" y="519"/>
                </a:cxn>
                <a:cxn ang="0">
                  <a:pos x="70" y="291"/>
                </a:cxn>
                <a:cxn ang="0">
                  <a:pos x="215" y="291"/>
                </a:cxn>
                <a:cxn ang="0">
                  <a:pos x="215" y="519"/>
                </a:cxn>
                <a:cxn ang="0">
                  <a:pos x="286" y="519"/>
                </a:cxn>
                <a:cxn ang="0">
                  <a:pos x="286" y="0"/>
                </a:cxn>
                <a:cxn ang="0">
                  <a:pos x="215" y="0"/>
                </a:cxn>
              </a:cxnLst>
              <a:rect l="0" t="0" r="r" b="b"/>
              <a:pathLst>
                <a:path w="286" h="519">
                  <a:moveTo>
                    <a:pt x="215" y="0"/>
                  </a:moveTo>
                  <a:lnTo>
                    <a:pt x="215" y="231"/>
                  </a:lnTo>
                  <a:lnTo>
                    <a:pt x="70" y="231"/>
                  </a:lnTo>
                  <a:lnTo>
                    <a:pt x="70" y="0"/>
                  </a:lnTo>
                  <a:lnTo>
                    <a:pt x="0" y="0"/>
                  </a:lnTo>
                  <a:lnTo>
                    <a:pt x="0" y="519"/>
                  </a:lnTo>
                  <a:lnTo>
                    <a:pt x="70" y="519"/>
                  </a:lnTo>
                  <a:lnTo>
                    <a:pt x="70" y="291"/>
                  </a:lnTo>
                  <a:lnTo>
                    <a:pt x="215" y="291"/>
                  </a:lnTo>
                  <a:lnTo>
                    <a:pt x="215" y="519"/>
                  </a:lnTo>
                  <a:lnTo>
                    <a:pt x="286" y="519"/>
                  </a:lnTo>
                  <a:lnTo>
                    <a:pt x="286" y="0"/>
                  </a:lnTo>
                  <a:lnTo>
                    <a:pt x="215" y="0"/>
                  </a:ln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1030" name="Freeform 6"/>
            <p:cNvSpPr/>
            <p:nvPr/>
          </p:nvSpPr>
          <p:spPr bwMode="auto">
            <a:xfrm>
              <a:off x="3783642" y="3928115"/>
              <a:ext cx="726445" cy="1320809"/>
            </a:xfrm>
            <a:custGeom>
              <a:avLst/>
              <a:gdLst/>
              <a:ahLst/>
              <a:cxnLst>
                <a:cxn ang="0">
                  <a:pos x="262" y="0"/>
                </a:cxn>
                <a:cxn ang="0">
                  <a:pos x="215" y="0"/>
                </a:cxn>
                <a:cxn ang="0">
                  <a:pos x="70" y="0"/>
                </a:cxn>
                <a:cxn ang="0">
                  <a:pos x="55" y="0"/>
                </a:cxn>
                <a:cxn ang="0">
                  <a:pos x="0" y="0"/>
                </a:cxn>
                <a:cxn ang="0">
                  <a:pos x="0" y="520"/>
                </a:cxn>
                <a:cxn ang="0">
                  <a:pos x="70" y="520"/>
                </a:cxn>
                <a:cxn ang="0">
                  <a:pos x="70" y="61"/>
                </a:cxn>
                <a:cxn ang="0">
                  <a:pos x="215" y="61"/>
                </a:cxn>
                <a:cxn ang="0">
                  <a:pos x="215" y="520"/>
                </a:cxn>
                <a:cxn ang="0">
                  <a:pos x="286" y="520"/>
                </a:cxn>
                <a:cxn ang="0">
                  <a:pos x="286" y="0"/>
                </a:cxn>
                <a:cxn ang="0">
                  <a:pos x="262" y="0"/>
                </a:cxn>
              </a:cxnLst>
              <a:rect l="0" t="0" r="r" b="b"/>
              <a:pathLst>
                <a:path w="286" h="520">
                  <a:moveTo>
                    <a:pt x="262" y="0"/>
                  </a:moveTo>
                  <a:lnTo>
                    <a:pt x="215" y="0"/>
                  </a:lnTo>
                  <a:lnTo>
                    <a:pt x="70" y="0"/>
                  </a:lnTo>
                  <a:lnTo>
                    <a:pt x="55" y="0"/>
                  </a:lnTo>
                  <a:lnTo>
                    <a:pt x="0" y="0"/>
                  </a:lnTo>
                  <a:lnTo>
                    <a:pt x="0" y="520"/>
                  </a:lnTo>
                  <a:lnTo>
                    <a:pt x="70" y="520"/>
                  </a:lnTo>
                  <a:lnTo>
                    <a:pt x="70" y="61"/>
                  </a:lnTo>
                  <a:lnTo>
                    <a:pt x="215" y="61"/>
                  </a:lnTo>
                  <a:lnTo>
                    <a:pt x="215" y="520"/>
                  </a:lnTo>
                  <a:lnTo>
                    <a:pt x="286" y="520"/>
                  </a:lnTo>
                  <a:lnTo>
                    <a:pt x="286" y="0"/>
                  </a:lnTo>
                  <a:lnTo>
                    <a:pt x="262" y="0"/>
                  </a:ln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1031" name="Freeform 7"/>
            <p:cNvSpPr/>
            <p:nvPr/>
          </p:nvSpPr>
          <p:spPr bwMode="auto">
            <a:xfrm>
              <a:off x="4604068" y="3257551"/>
              <a:ext cx="896626" cy="59690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3"/>
                </a:cxn>
                <a:cxn ang="0">
                  <a:pos x="0" y="235"/>
                </a:cxn>
                <a:cxn ang="0">
                  <a:pos x="353" y="235"/>
                </a:cxn>
                <a:cxn ang="0">
                  <a:pos x="353" y="213"/>
                </a:cxn>
                <a:cxn ang="0">
                  <a:pos x="353" y="176"/>
                </a:cxn>
                <a:cxn ang="0">
                  <a:pos x="353" y="0"/>
                </a:cxn>
                <a:cxn ang="0">
                  <a:pos x="280" y="0"/>
                </a:cxn>
              </a:cxnLst>
              <a:rect l="0" t="0" r="r" b="b"/>
              <a:pathLst>
                <a:path w="353" h="235">
                  <a:moveTo>
                    <a:pt x="280" y="0"/>
                  </a:moveTo>
                  <a:lnTo>
                    <a:pt x="280" y="176"/>
                  </a:lnTo>
                  <a:lnTo>
                    <a:pt x="208" y="176"/>
                  </a:lnTo>
                  <a:lnTo>
                    <a:pt x="208" y="0"/>
                  </a:lnTo>
                  <a:lnTo>
                    <a:pt x="135" y="0"/>
                  </a:lnTo>
                  <a:lnTo>
                    <a:pt x="135" y="176"/>
                  </a:lnTo>
                  <a:lnTo>
                    <a:pt x="73" y="176"/>
                  </a:lnTo>
                  <a:lnTo>
                    <a:pt x="73" y="0"/>
                  </a:lnTo>
                  <a:lnTo>
                    <a:pt x="0" y="0"/>
                  </a:lnTo>
                  <a:lnTo>
                    <a:pt x="0" y="176"/>
                  </a:lnTo>
                  <a:lnTo>
                    <a:pt x="0" y="213"/>
                  </a:lnTo>
                  <a:lnTo>
                    <a:pt x="0" y="235"/>
                  </a:lnTo>
                  <a:lnTo>
                    <a:pt x="353" y="235"/>
                  </a:lnTo>
                  <a:lnTo>
                    <a:pt x="353" y="213"/>
                  </a:lnTo>
                  <a:lnTo>
                    <a:pt x="353" y="176"/>
                  </a:lnTo>
                  <a:lnTo>
                    <a:pt x="353" y="0"/>
                  </a:lnTo>
                  <a:lnTo>
                    <a:pt x="280" y="0"/>
                  </a:ln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1032" name="Freeform 8"/>
            <p:cNvSpPr/>
            <p:nvPr/>
          </p:nvSpPr>
          <p:spPr bwMode="auto">
            <a:xfrm>
              <a:off x="4604068" y="4649480"/>
              <a:ext cx="896626" cy="59944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4"/>
                </a:cxn>
                <a:cxn ang="0">
                  <a:pos x="0" y="236"/>
                </a:cxn>
                <a:cxn ang="0">
                  <a:pos x="353" y="236"/>
                </a:cxn>
                <a:cxn ang="0">
                  <a:pos x="353" y="214"/>
                </a:cxn>
                <a:cxn ang="0">
                  <a:pos x="353" y="176"/>
                </a:cxn>
                <a:cxn ang="0">
                  <a:pos x="353" y="0"/>
                </a:cxn>
                <a:cxn ang="0">
                  <a:pos x="280" y="0"/>
                </a:cxn>
              </a:cxnLst>
              <a:rect l="0" t="0" r="r" b="b"/>
              <a:pathLst>
                <a:path w="353" h="236">
                  <a:moveTo>
                    <a:pt x="280" y="0"/>
                  </a:moveTo>
                  <a:lnTo>
                    <a:pt x="280" y="176"/>
                  </a:lnTo>
                  <a:lnTo>
                    <a:pt x="208" y="176"/>
                  </a:lnTo>
                  <a:lnTo>
                    <a:pt x="208" y="0"/>
                  </a:lnTo>
                  <a:lnTo>
                    <a:pt x="135" y="0"/>
                  </a:lnTo>
                  <a:lnTo>
                    <a:pt x="135" y="176"/>
                  </a:lnTo>
                  <a:lnTo>
                    <a:pt x="73" y="176"/>
                  </a:lnTo>
                  <a:lnTo>
                    <a:pt x="73" y="0"/>
                  </a:lnTo>
                  <a:lnTo>
                    <a:pt x="0" y="0"/>
                  </a:lnTo>
                  <a:lnTo>
                    <a:pt x="0" y="176"/>
                  </a:lnTo>
                  <a:lnTo>
                    <a:pt x="0" y="214"/>
                  </a:lnTo>
                  <a:lnTo>
                    <a:pt x="0" y="236"/>
                  </a:lnTo>
                  <a:lnTo>
                    <a:pt x="353" y="236"/>
                  </a:lnTo>
                  <a:lnTo>
                    <a:pt x="353" y="214"/>
                  </a:lnTo>
                  <a:lnTo>
                    <a:pt x="353" y="176"/>
                  </a:lnTo>
                  <a:lnTo>
                    <a:pt x="353" y="0"/>
                  </a:lnTo>
                  <a:lnTo>
                    <a:pt x="280" y="0"/>
                  </a:ln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1035" name="Freeform 11"/>
            <p:cNvSpPr/>
            <p:nvPr/>
          </p:nvSpPr>
          <p:spPr bwMode="auto">
            <a:xfrm>
              <a:off x="4604068" y="3928115"/>
              <a:ext cx="896626" cy="650244"/>
            </a:xfrm>
            <a:custGeom>
              <a:avLst/>
              <a:gdLst/>
              <a:ahLst/>
              <a:cxnLst>
                <a:cxn ang="0">
                  <a:pos x="353" y="61"/>
                </a:cxn>
                <a:cxn ang="0">
                  <a:pos x="353" y="0"/>
                </a:cxn>
                <a:cxn ang="0">
                  <a:pos x="73" y="0"/>
                </a:cxn>
                <a:cxn ang="0">
                  <a:pos x="9" y="0"/>
                </a:cxn>
                <a:cxn ang="0">
                  <a:pos x="0" y="0"/>
                </a:cxn>
                <a:cxn ang="0">
                  <a:pos x="0" y="256"/>
                </a:cxn>
                <a:cxn ang="0">
                  <a:pos x="9" y="256"/>
                </a:cxn>
                <a:cxn ang="0">
                  <a:pos x="73" y="256"/>
                </a:cxn>
                <a:cxn ang="0">
                  <a:pos x="353" y="256"/>
                </a:cxn>
                <a:cxn ang="0">
                  <a:pos x="353" y="196"/>
                </a:cxn>
                <a:cxn ang="0">
                  <a:pos x="73" y="196"/>
                </a:cxn>
                <a:cxn ang="0">
                  <a:pos x="73" y="157"/>
                </a:cxn>
                <a:cxn ang="0">
                  <a:pos x="353" y="157"/>
                </a:cxn>
                <a:cxn ang="0">
                  <a:pos x="353" y="96"/>
                </a:cxn>
                <a:cxn ang="0">
                  <a:pos x="73" y="96"/>
                </a:cxn>
                <a:cxn ang="0">
                  <a:pos x="73" y="61"/>
                </a:cxn>
                <a:cxn ang="0">
                  <a:pos x="353" y="61"/>
                </a:cxn>
              </a:cxnLst>
              <a:rect l="0" t="0" r="r" b="b"/>
              <a:pathLst>
                <a:path w="353" h="256">
                  <a:moveTo>
                    <a:pt x="353" y="61"/>
                  </a:moveTo>
                  <a:lnTo>
                    <a:pt x="353" y="0"/>
                  </a:lnTo>
                  <a:lnTo>
                    <a:pt x="73" y="0"/>
                  </a:lnTo>
                  <a:lnTo>
                    <a:pt x="9" y="0"/>
                  </a:lnTo>
                  <a:lnTo>
                    <a:pt x="0" y="0"/>
                  </a:lnTo>
                  <a:lnTo>
                    <a:pt x="0" y="256"/>
                  </a:lnTo>
                  <a:lnTo>
                    <a:pt x="9" y="256"/>
                  </a:lnTo>
                  <a:lnTo>
                    <a:pt x="73" y="256"/>
                  </a:lnTo>
                  <a:lnTo>
                    <a:pt x="353" y="256"/>
                  </a:lnTo>
                  <a:lnTo>
                    <a:pt x="353" y="196"/>
                  </a:lnTo>
                  <a:lnTo>
                    <a:pt x="73" y="196"/>
                  </a:lnTo>
                  <a:lnTo>
                    <a:pt x="73" y="157"/>
                  </a:lnTo>
                  <a:lnTo>
                    <a:pt x="353" y="157"/>
                  </a:lnTo>
                  <a:lnTo>
                    <a:pt x="353" y="96"/>
                  </a:lnTo>
                  <a:lnTo>
                    <a:pt x="73" y="96"/>
                  </a:lnTo>
                  <a:lnTo>
                    <a:pt x="73" y="61"/>
                  </a:lnTo>
                  <a:lnTo>
                    <a:pt x="353" y="61"/>
                  </a:ln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1036" name="Freeform 12"/>
            <p:cNvSpPr>
              <a:spLocks noEditPoints="1"/>
            </p:cNvSpPr>
            <p:nvPr/>
          </p:nvSpPr>
          <p:spPr bwMode="auto">
            <a:xfrm>
              <a:off x="4604068" y="2543806"/>
              <a:ext cx="896626" cy="609604"/>
            </a:xfrm>
            <a:custGeom>
              <a:avLst/>
              <a:gdLst/>
              <a:ahLst/>
              <a:cxnLst>
                <a:cxn ang="0">
                  <a:pos x="0" y="0"/>
                </a:cxn>
                <a:cxn ang="0">
                  <a:pos x="0" y="240"/>
                </a:cxn>
                <a:cxn ang="0">
                  <a:pos x="353" y="240"/>
                </a:cxn>
                <a:cxn ang="0">
                  <a:pos x="353" y="0"/>
                </a:cxn>
                <a:cxn ang="0">
                  <a:pos x="0" y="0"/>
                </a:cxn>
                <a:cxn ang="0">
                  <a:pos x="278" y="178"/>
                </a:cxn>
                <a:cxn ang="0">
                  <a:pos x="72" y="178"/>
                </a:cxn>
                <a:cxn ang="0">
                  <a:pos x="72" y="62"/>
                </a:cxn>
                <a:cxn ang="0">
                  <a:pos x="278" y="62"/>
                </a:cxn>
                <a:cxn ang="0">
                  <a:pos x="278" y="178"/>
                </a:cxn>
              </a:cxnLst>
              <a:rect l="0" t="0" r="r" b="b"/>
              <a:pathLst>
                <a:path w="353" h="240">
                  <a:moveTo>
                    <a:pt x="0" y="0"/>
                  </a:moveTo>
                  <a:lnTo>
                    <a:pt x="0" y="240"/>
                  </a:lnTo>
                  <a:lnTo>
                    <a:pt x="353" y="240"/>
                  </a:lnTo>
                  <a:lnTo>
                    <a:pt x="353" y="0"/>
                  </a:lnTo>
                  <a:lnTo>
                    <a:pt x="0" y="0"/>
                  </a:lnTo>
                  <a:close/>
                  <a:moveTo>
                    <a:pt x="278" y="178"/>
                  </a:moveTo>
                  <a:lnTo>
                    <a:pt x="72" y="178"/>
                  </a:lnTo>
                  <a:lnTo>
                    <a:pt x="72" y="62"/>
                  </a:lnTo>
                  <a:lnTo>
                    <a:pt x="278" y="62"/>
                  </a:lnTo>
                  <a:lnTo>
                    <a:pt x="278" y="178"/>
                  </a:ln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grpSp>
      <p:sp>
        <p:nvSpPr>
          <p:cNvPr id="21" name="TextBox 20"/>
          <p:cNvSpPr txBox="1"/>
          <p:nvPr/>
        </p:nvSpPr>
        <p:spPr>
          <a:xfrm>
            <a:off x="2643174" y="1071546"/>
            <a:ext cx="3929090" cy="523220"/>
          </a:xfrm>
          <a:prstGeom prst="rect">
            <a:avLst/>
          </a:prstGeom>
          <a:noFill/>
          <a:ln>
            <a:noFill/>
          </a:ln>
        </p:spPr>
        <p:txBody>
          <a:bodyPr wrap="square" rtlCol="0">
            <a:spAutoFit/>
          </a:bodyPr>
          <a:lstStyle/>
          <a:p>
            <a:r>
              <a:rPr lang="zh-CN" altLang="en-US" sz="2800" dirty="0">
                <a:solidFill>
                  <a:srgbClr val="FC7714"/>
                </a:solidFill>
                <a:latin typeface="方正兰亭粗黑_GBK" pitchFamily="2" charset="-122"/>
                <a:ea typeface="方正兰亭粗黑_GBK" pitchFamily="2" charset="-122"/>
              </a:rPr>
              <a:t>企业形象策划有限公司</a:t>
            </a:r>
          </a:p>
        </p:txBody>
      </p:sp>
      <p:sp>
        <p:nvSpPr>
          <p:cNvPr id="22" name="TextBox 21"/>
          <p:cNvSpPr txBox="1"/>
          <p:nvPr/>
        </p:nvSpPr>
        <p:spPr>
          <a:xfrm>
            <a:off x="3500430" y="1500174"/>
            <a:ext cx="2286016" cy="400110"/>
          </a:xfrm>
          <a:prstGeom prst="rect">
            <a:avLst/>
          </a:prstGeom>
          <a:noFill/>
          <a:ln>
            <a:noFill/>
          </a:ln>
        </p:spPr>
        <p:txBody>
          <a:bodyPr wrap="square" rtlCol="0">
            <a:spAutoFit/>
          </a:bodyPr>
          <a:lstStyle/>
          <a:p>
            <a:r>
              <a:rPr lang="zh-CN" altLang="en-US" sz="2000" dirty="0">
                <a:solidFill>
                  <a:srgbClr val="FC7714"/>
                </a:solidFill>
                <a:latin typeface="方正兰亭黑_GBK" pitchFamily="2" charset="-122"/>
                <a:ea typeface="方正兰亭黑_GBK" pitchFamily="2" charset="-122"/>
              </a:rPr>
              <a:t>品牌整合设计机构</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sp>
        <p:nvSpPr>
          <p:cNvPr id="4" name="圆角矩形 3"/>
          <p:cNvSpPr/>
          <p:nvPr/>
        </p:nvSpPr>
        <p:spPr bwMode="auto">
          <a:xfrm>
            <a:off x="7500958" y="428604"/>
            <a:ext cx="1357322" cy="1357322"/>
          </a:xfrm>
          <a:prstGeom prst="roundRect">
            <a:avLst>
              <a:gd name="adj" fmla="val 6210"/>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TextBox 4"/>
          <p:cNvSpPr txBox="1"/>
          <p:nvPr/>
        </p:nvSpPr>
        <p:spPr>
          <a:xfrm>
            <a:off x="3500430" y="1643050"/>
            <a:ext cx="3071834" cy="523220"/>
          </a:xfrm>
          <a:prstGeom prst="rect">
            <a:avLst/>
          </a:prstGeom>
          <a:noFill/>
          <a:ln>
            <a:noFill/>
          </a:ln>
        </p:spPr>
        <p:txBody>
          <a:bodyPr wrap="square" rtlCol="0">
            <a:spAutoFit/>
          </a:bodyPr>
          <a:lstStyle/>
          <a:p>
            <a:r>
              <a:rPr lang="zh-CN" altLang="en-US" sz="2800" dirty="0">
                <a:solidFill>
                  <a:schemeClr val="bg2">
                    <a:lumMod val="75000"/>
                  </a:schemeClr>
                </a:solidFill>
                <a:latin typeface="方正兰亭粗黑_GBK" pitchFamily="2" charset="-122"/>
                <a:ea typeface="方正兰亭粗黑_GBK" pitchFamily="2" charset="-122"/>
              </a:rPr>
              <a:t>让你的品牌，</a:t>
            </a:r>
          </a:p>
        </p:txBody>
      </p:sp>
      <p:sp>
        <p:nvSpPr>
          <p:cNvPr id="6" name="TextBox 5"/>
          <p:cNvSpPr txBox="1"/>
          <p:nvPr/>
        </p:nvSpPr>
        <p:spPr>
          <a:xfrm>
            <a:off x="1000100" y="2144104"/>
            <a:ext cx="7143800" cy="784830"/>
          </a:xfrm>
          <a:prstGeom prst="rect">
            <a:avLst/>
          </a:prstGeom>
          <a:noFill/>
          <a:ln>
            <a:noFill/>
          </a:ln>
        </p:spPr>
        <p:txBody>
          <a:bodyPr wrap="square" rtlCol="0">
            <a:spAutoFit/>
          </a:bodyPr>
          <a:lstStyle/>
          <a:p>
            <a:r>
              <a:rPr lang="zh-CN" altLang="en-US" sz="4500" dirty="0">
                <a:solidFill>
                  <a:schemeClr val="bg2">
                    <a:lumMod val="75000"/>
                  </a:schemeClr>
                </a:solidFill>
                <a:latin typeface="方正兰亭粗黑_GBK" pitchFamily="2" charset="-122"/>
                <a:ea typeface="方正兰亭粗黑_GBK" pitchFamily="2" charset="-122"/>
              </a:rPr>
              <a:t>成为千万人关注的鲜明个案</a:t>
            </a:r>
          </a:p>
        </p:txBody>
      </p:sp>
      <p:sp>
        <p:nvSpPr>
          <p:cNvPr id="7" name="TextBox 6"/>
          <p:cNvSpPr txBox="1"/>
          <p:nvPr/>
        </p:nvSpPr>
        <p:spPr>
          <a:xfrm>
            <a:off x="2402820" y="3440858"/>
            <a:ext cx="4740948" cy="1631216"/>
          </a:xfrm>
          <a:prstGeom prst="rect">
            <a:avLst/>
          </a:prstGeom>
          <a:noFill/>
          <a:ln>
            <a:noFill/>
          </a:ln>
        </p:spPr>
        <p:txBody>
          <a:bodyPr wrap="square" rtlCol="0">
            <a:spAutoFit/>
          </a:bodyPr>
          <a:lstStyle/>
          <a:p>
            <a:r>
              <a:rPr lang="zh-CN" altLang="en-US" sz="2000" dirty="0">
                <a:solidFill>
                  <a:srgbClr val="FC7714"/>
                </a:solidFill>
                <a:latin typeface="方正兰亭粗黑_GBK" pitchFamily="2" charset="-122"/>
                <a:ea typeface="方正兰亭粗黑_GBK" pitchFamily="2" charset="-122"/>
              </a:rPr>
              <a:t>这就是大众的心理，他们只关心个案。</a:t>
            </a:r>
            <a:endParaRPr lang="en-US" altLang="zh-CN" sz="2000" dirty="0">
              <a:solidFill>
                <a:srgbClr val="FC7714"/>
              </a:solidFill>
              <a:latin typeface="方正兰亭粗黑_GBK" pitchFamily="2" charset="-122"/>
              <a:ea typeface="方正兰亭粗黑_GBK" pitchFamily="2" charset="-122"/>
            </a:endParaRPr>
          </a:p>
          <a:p>
            <a:r>
              <a:rPr lang="zh-CN" altLang="en-US" sz="2000" dirty="0">
                <a:solidFill>
                  <a:srgbClr val="FC7714"/>
                </a:solidFill>
                <a:latin typeface="方正兰亭粗黑_GBK" pitchFamily="2" charset="-122"/>
                <a:ea typeface="方正兰亭粗黑_GBK" pitchFamily="2" charset="-122"/>
              </a:rPr>
              <a:t>这就是大众的心理，他们只关心个案。</a:t>
            </a:r>
          </a:p>
          <a:p>
            <a:r>
              <a:rPr lang="zh-CN" altLang="en-US" sz="2000" dirty="0">
                <a:solidFill>
                  <a:srgbClr val="FC7714"/>
                </a:solidFill>
                <a:latin typeface="方正兰亭粗黑_GBK" pitchFamily="2" charset="-122"/>
                <a:ea typeface="方正兰亭粗黑_GBK" pitchFamily="2" charset="-122"/>
              </a:rPr>
              <a:t>这就是大众的心理，他们只关心个案。</a:t>
            </a:r>
          </a:p>
          <a:p>
            <a:r>
              <a:rPr lang="zh-CN" altLang="en-US" sz="2000" dirty="0">
                <a:solidFill>
                  <a:srgbClr val="FC7714"/>
                </a:solidFill>
                <a:latin typeface="方正兰亭粗黑_GBK" pitchFamily="2" charset="-122"/>
                <a:ea typeface="方正兰亭粗黑_GBK" pitchFamily="2" charset="-122"/>
              </a:rPr>
              <a:t>这就是大众的心理，他们只关心个案。</a:t>
            </a:r>
          </a:p>
          <a:p>
            <a:endParaRPr lang="zh-CN" altLang="en-US" sz="2000" dirty="0">
              <a:solidFill>
                <a:srgbClr val="FC7714"/>
              </a:solidFill>
              <a:latin typeface="方正兰亭粗黑_GBK" pitchFamily="2" charset="-122"/>
              <a:ea typeface="方正兰亭粗黑_GBK" pitchFamily="2" charset="-122"/>
            </a:endParaRPr>
          </a:p>
        </p:txBody>
      </p:sp>
      <p:sp>
        <p:nvSpPr>
          <p:cNvPr id="8" name="TextBox 7"/>
          <p:cNvSpPr txBox="1"/>
          <p:nvPr/>
        </p:nvSpPr>
        <p:spPr>
          <a:xfrm>
            <a:off x="4214810" y="2000240"/>
            <a:ext cx="1214446" cy="1446550"/>
          </a:xfrm>
          <a:prstGeom prst="rect">
            <a:avLst/>
          </a:prstGeom>
          <a:noFill/>
          <a:ln>
            <a:noFill/>
          </a:ln>
        </p:spPr>
        <p:txBody>
          <a:bodyPr wrap="square" rtlCol="0">
            <a:spAutoFit/>
          </a:bodyPr>
          <a:lstStyle/>
          <a:p>
            <a:r>
              <a:rPr lang="zh-CN" altLang="en-US" sz="8800" dirty="0">
                <a:solidFill>
                  <a:srgbClr val="FC7714"/>
                </a:solidFill>
                <a:latin typeface="方正兰亭粗黑_GBK" pitchFamily="2" charset="-122"/>
                <a:ea typeface="方正兰亭粗黑_GBK" pitchFamily="2" charset="-122"/>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grpSp>
        <p:nvGrpSpPr>
          <p:cNvPr id="6" name="组合 5"/>
          <p:cNvGrpSpPr/>
          <p:nvPr/>
        </p:nvGrpSpPr>
        <p:grpSpPr>
          <a:xfrm>
            <a:off x="1214414" y="3643314"/>
            <a:ext cx="1571636" cy="1714512"/>
            <a:chOff x="1214414" y="3643314"/>
            <a:chExt cx="1571636" cy="1714512"/>
          </a:xfrm>
        </p:grpSpPr>
        <p:sp>
          <p:nvSpPr>
            <p:cNvPr id="4" name="椭圆 3"/>
            <p:cNvSpPr/>
            <p:nvPr/>
          </p:nvSpPr>
          <p:spPr bwMode="auto">
            <a:xfrm>
              <a:off x="1214414" y="3786190"/>
              <a:ext cx="1571636" cy="1571636"/>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等腰三角形 4"/>
            <p:cNvSpPr/>
            <p:nvPr/>
          </p:nvSpPr>
          <p:spPr bwMode="auto">
            <a:xfrm>
              <a:off x="1857356" y="3643314"/>
              <a:ext cx="285752" cy="214314"/>
            </a:xfrm>
            <a:prstGeom prst="triangl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grpSp>
        <p:nvGrpSpPr>
          <p:cNvPr id="7" name="组合 6"/>
          <p:cNvGrpSpPr/>
          <p:nvPr/>
        </p:nvGrpSpPr>
        <p:grpSpPr>
          <a:xfrm>
            <a:off x="2915487" y="3643314"/>
            <a:ext cx="1571636" cy="1714512"/>
            <a:chOff x="1214414" y="3643314"/>
            <a:chExt cx="1571636" cy="1714512"/>
          </a:xfrm>
        </p:grpSpPr>
        <p:sp>
          <p:nvSpPr>
            <p:cNvPr id="8" name="椭圆 7"/>
            <p:cNvSpPr/>
            <p:nvPr/>
          </p:nvSpPr>
          <p:spPr bwMode="auto">
            <a:xfrm>
              <a:off x="1214414" y="3786190"/>
              <a:ext cx="1571636" cy="1571636"/>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9" name="等腰三角形 8"/>
            <p:cNvSpPr/>
            <p:nvPr/>
          </p:nvSpPr>
          <p:spPr bwMode="auto">
            <a:xfrm>
              <a:off x="1857356" y="3643314"/>
              <a:ext cx="285752" cy="214314"/>
            </a:xfrm>
            <a:prstGeom prst="triangl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grpSp>
        <p:nvGrpSpPr>
          <p:cNvPr id="11" name="组合 10"/>
          <p:cNvGrpSpPr/>
          <p:nvPr/>
        </p:nvGrpSpPr>
        <p:grpSpPr>
          <a:xfrm>
            <a:off x="4642319" y="3643314"/>
            <a:ext cx="1571636" cy="1714512"/>
            <a:chOff x="1214414" y="3643314"/>
            <a:chExt cx="1571636" cy="1714512"/>
          </a:xfrm>
        </p:grpSpPr>
        <p:sp>
          <p:nvSpPr>
            <p:cNvPr id="12" name="椭圆 11"/>
            <p:cNvSpPr/>
            <p:nvPr/>
          </p:nvSpPr>
          <p:spPr bwMode="auto">
            <a:xfrm>
              <a:off x="1214414" y="3786190"/>
              <a:ext cx="1571636" cy="1571636"/>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3" name="等腰三角形 12"/>
            <p:cNvSpPr/>
            <p:nvPr/>
          </p:nvSpPr>
          <p:spPr bwMode="auto">
            <a:xfrm>
              <a:off x="1857356" y="3643314"/>
              <a:ext cx="285752" cy="214314"/>
            </a:xfrm>
            <a:prstGeom prst="triangl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grpSp>
        <p:nvGrpSpPr>
          <p:cNvPr id="14" name="组合 13"/>
          <p:cNvGrpSpPr/>
          <p:nvPr/>
        </p:nvGrpSpPr>
        <p:grpSpPr>
          <a:xfrm>
            <a:off x="6366619" y="3643314"/>
            <a:ext cx="1571636" cy="1714512"/>
            <a:chOff x="1214414" y="3643314"/>
            <a:chExt cx="1571636" cy="1714512"/>
          </a:xfrm>
        </p:grpSpPr>
        <p:sp>
          <p:nvSpPr>
            <p:cNvPr id="15" name="椭圆 14"/>
            <p:cNvSpPr/>
            <p:nvPr/>
          </p:nvSpPr>
          <p:spPr bwMode="auto">
            <a:xfrm>
              <a:off x="1214414" y="3786190"/>
              <a:ext cx="1571636" cy="1571636"/>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6" name="等腰三角形 15"/>
            <p:cNvSpPr/>
            <p:nvPr/>
          </p:nvSpPr>
          <p:spPr bwMode="auto">
            <a:xfrm>
              <a:off x="1857356" y="3643314"/>
              <a:ext cx="285752" cy="214314"/>
            </a:xfrm>
            <a:prstGeom prst="triangl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
        <p:nvSpPr>
          <p:cNvPr id="18" name="圆角矩形 17"/>
          <p:cNvSpPr/>
          <p:nvPr/>
        </p:nvSpPr>
        <p:spPr bwMode="auto">
          <a:xfrm>
            <a:off x="7500958" y="428604"/>
            <a:ext cx="1357322" cy="1357322"/>
          </a:xfrm>
          <a:prstGeom prst="roundRect">
            <a:avLst>
              <a:gd name="adj" fmla="val 6210"/>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9" name="TextBox 18"/>
          <p:cNvSpPr txBox="1"/>
          <p:nvPr/>
        </p:nvSpPr>
        <p:spPr>
          <a:xfrm>
            <a:off x="3428992" y="1500174"/>
            <a:ext cx="3071834" cy="523220"/>
          </a:xfrm>
          <a:prstGeom prst="rect">
            <a:avLst/>
          </a:prstGeom>
          <a:noFill/>
          <a:ln>
            <a:noFill/>
          </a:ln>
        </p:spPr>
        <p:txBody>
          <a:bodyPr wrap="square" rtlCol="0">
            <a:spAutoFit/>
          </a:bodyPr>
          <a:lstStyle/>
          <a:p>
            <a:r>
              <a:rPr lang="zh-CN" altLang="en-US" sz="2800" dirty="0">
                <a:solidFill>
                  <a:schemeClr val="bg2">
                    <a:lumMod val="75000"/>
                  </a:schemeClr>
                </a:solidFill>
                <a:latin typeface="方正兰亭粗黑_GBK" pitchFamily="2" charset="-122"/>
                <a:ea typeface="方正兰亭粗黑_GBK" pitchFamily="2" charset="-122"/>
              </a:rPr>
              <a:t>让你的品牌，</a:t>
            </a:r>
          </a:p>
        </p:txBody>
      </p:sp>
      <p:sp>
        <p:nvSpPr>
          <p:cNvPr id="20" name="TextBox 19"/>
          <p:cNvSpPr txBox="1"/>
          <p:nvPr/>
        </p:nvSpPr>
        <p:spPr>
          <a:xfrm>
            <a:off x="928662" y="2001228"/>
            <a:ext cx="7143800" cy="784830"/>
          </a:xfrm>
          <a:prstGeom prst="rect">
            <a:avLst/>
          </a:prstGeom>
          <a:noFill/>
          <a:ln>
            <a:noFill/>
          </a:ln>
        </p:spPr>
        <p:txBody>
          <a:bodyPr wrap="square" rtlCol="0">
            <a:spAutoFit/>
          </a:bodyPr>
          <a:lstStyle/>
          <a:p>
            <a:r>
              <a:rPr lang="zh-CN" altLang="en-US" sz="4500" dirty="0">
                <a:solidFill>
                  <a:schemeClr val="bg2">
                    <a:lumMod val="75000"/>
                  </a:schemeClr>
                </a:solidFill>
                <a:latin typeface="方正兰亭粗黑_GBK" pitchFamily="2" charset="-122"/>
                <a:ea typeface="方正兰亭粗黑_GBK" pitchFamily="2" charset="-122"/>
              </a:rPr>
              <a:t>成为千万人关注的鲜明个案</a:t>
            </a:r>
          </a:p>
        </p:txBody>
      </p:sp>
      <p:sp>
        <p:nvSpPr>
          <p:cNvPr id="21" name="TextBox 20"/>
          <p:cNvSpPr txBox="1"/>
          <p:nvPr/>
        </p:nvSpPr>
        <p:spPr>
          <a:xfrm>
            <a:off x="4143372" y="1857364"/>
            <a:ext cx="1214446" cy="1446550"/>
          </a:xfrm>
          <a:prstGeom prst="rect">
            <a:avLst/>
          </a:prstGeom>
          <a:noFill/>
          <a:ln>
            <a:noFill/>
          </a:ln>
        </p:spPr>
        <p:txBody>
          <a:bodyPr wrap="square" rtlCol="0">
            <a:spAutoFit/>
          </a:bodyPr>
          <a:lstStyle/>
          <a:p>
            <a:r>
              <a:rPr lang="zh-CN" altLang="en-US" sz="8800" dirty="0">
                <a:solidFill>
                  <a:srgbClr val="FC7714"/>
                </a:solidFill>
                <a:latin typeface="方正兰亭粗黑_GBK" pitchFamily="2" charset="-122"/>
                <a:ea typeface="方正兰亭粗黑_GBK" pitchFamily="2" charset="-122"/>
              </a:rPr>
              <a:t>，</a:t>
            </a:r>
          </a:p>
        </p:txBody>
      </p:sp>
      <p:sp>
        <p:nvSpPr>
          <p:cNvPr id="22" name="TextBox 21"/>
          <p:cNvSpPr txBox="1"/>
          <p:nvPr/>
        </p:nvSpPr>
        <p:spPr>
          <a:xfrm>
            <a:off x="1428728" y="3286124"/>
            <a:ext cx="1226750" cy="400110"/>
          </a:xfrm>
          <a:prstGeom prst="rect">
            <a:avLst/>
          </a:prstGeom>
          <a:noFill/>
          <a:ln>
            <a:noFill/>
          </a:ln>
        </p:spPr>
        <p:txBody>
          <a:bodyPr wrap="square" rtlCol="0">
            <a:spAutoFit/>
          </a:bodyPr>
          <a:lstStyle/>
          <a:p>
            <a:r>
              <a:rPr lang="zh-CN" altLang="en-US" sz="2000" dirty="0">
                <a:solidFill>
                  <a:srgbClr val="FC7714"/>
                </a:solidFill>
                <a:latin typeface="方正兰亭粗黑_GBK" pitchFamily="2" charset="-122"/>
                <a:ea typeface="方正兰亭粗黑_GBK" pitchFamily="2" charset="-122"/>
              </a:rPr>
              <a:t>品牌策划</a:t>
            </a:r>
          </a:p>
        </p:txBody>
      </p:sp>
      <p:sp>
        <p:nvSpPr>
          <p:cNvPr id="23" name="TextBox 22"/>
          <p:cNvSpPr txBox="1"/>
          <p:nvPr/>
        </p:nvSpPr>
        <p:spPr>
          <a:xfrm>
            <a:off x="3087494" y="3286124"/>
            <a:ext cx="1226750" cy="400110"/>
          </a:xfrm>
          <a:prstGeom prst="rect">
            <a:avLst/>
          </a:prstGeom>
          <a:noFill/>
          <a:ln>
            <a:noFill/>
          </a:ln>
        </p:spPr>
        <p:txBody>
          <a:bodyPr wrap="square" rtlCol="0">
            <a:spAutoFit/>
          </a:bodyPr>
          <a:lstStyle/>
          <a:p>
            <a:r>
              <a:rPr lang="zh-CN" altLang="en-US" sz="2000" dirty="0">
                <a:solidFill>
                  <a:srgbClr val="FC7714"/>
                </a:solidFill>
                <a:latin typeface="方正兰亭粗黑_GBK" pitchFamily="2" charset="-122"/>
                <a:ea typeface="方正兰亭粗黑_GBK" pitchFamily="2" charset="-122"/>
              </a:rPr>
              <a:t>品牌策划</a:t>
            </a:r>
          </a:p>
        </p:txBody>
      </p:sp>
      <p:sp>
        <p:nvSpPr>
          <p:cNvPr id="24" name="TextBox 23"/>
          <p:cNvSpPr txBox="1"/>
          <p:nvPr/>
        </p:nvSpPr>
        <p:spPr>
          <a:xfrm>
            <a:off x="4806480" y="3286124"/>
            <a:ext cx="1226750" cy="400110"/>
          </a:xfrm>
          <a:prstGeom prst="rect">
            <a:avLst/>
          </a:prstGeom>
          <a:noFill/>
          <a:ln>
            <a:noFill/>
          </a:ln>
        </p:spPr>
        <p:txBody>
          <a:bodyPr wrap="square" rtlCol="0">
            <a:spAutoFit/>
          </a:bodyPr>
          <a:lstStyle/>
          <a:p>
            <a:r>
              <a:rPr lang="zh-CN" altLang="en-US" sz="2000" dirty="0">
                <a:solidFill>
                  <a:srgbClr val="FC7714"/>
                </a:solidFill>
                <a:latin typeface="方正兰亭粗黑_GBK" pitchFamily="2" charset="-122"/>
                <a:ea typeface="方正兰亭粗黑_GBK" pitchFamily="2" charset="-122"/>
              </a:rPr>
              <a:t>品牌策划</a:t>
            </a:r>
          </a:p>
        </p:txBody>
      </p:sp>
      <p:sp>
        <p:nvSpPr>
          <p:cNvPr id="25" name="TextBox 24"/>
          <p:cNvSpPr txBox="1"/>
          <p:nvPr/>
        </p:nvSpPr>
        <p:spPr>
          <a:xfrm>
            <a:off x="6523213" y="3286124"/>
            <a:ext cx="1226750" cy="400110"/>
          </a:xfrm>
          <a:prstGeom prst="rect">
            <a:avLst/>
          </a:prstGeom>
          <a:noFill/>
          <a:ln>
            <a:noFill/>
          </a:ln>
        </p:spPr>
        <p:txBody>
          <a:bodyPr wrap="square" rtlCol="0">
            <a:spAutoFit/>
          </a:bodyPr>
          <a:lstStyle/>
          <a:p>
            <a:r>
              <a:rPr lang="zh-CN" altLang="en-US" sz="2000" dirty="0">
                <a:solidFill>
                  <a:srgbClr val="FC7714"/>
                </a:solidFill>
                <a:latin typeface="方正兰亭粗黑_GBK" pitchFamily="2" charset="-122"/>
                <a:ea typeface="方正兰亭粗黑_GBK" pitchFamily="2" charset="-122"/>
              </a:rPr>
              <a:t>品牌策划</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sp>
        <p:nvSpPr>
          <p:cNvPr id="4" name="圆角矩形 3"/>
          <p:cNvSpPr/>
          <p:nvPr/>
        </p:nvSpPr>
        <p:spPr bwMode="auto">
          <a:xfrm>
            <a:off x="7500958" y="428604"/>
            <a:ext cx="1357322" cy="1357322"/>
          </a:xfrm>
          <a:prstGeom prst="roundRect">
            <a:avLst>
              <a:gd name="adj" fmla="val 6210"/>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TextBox 4"/>
          <p:cNvSpPr txBox="1"/>
          <p:nvPr/>
        </p:nvSpPr>
        <p:spPr>
          <a:xfrm>
            <a:off x="428596" y="500042"/>
            <a:ext cx="3071834" cy="2123658"/>
          </a:xfrm>
          <a:prstGeom prst="rect">
            <a:avLst/>
          </a:prstGeom>
          <a:noFill/>
          <a:ln>
            <a:noFill/>
          </a:ln>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让你的品牌让你的品牌让你的品牌让你的品牌让你的品牌让你的品牌让你的品牌让你的品牌让你的品牌让你的品牌让你的品牌让你的品牌让你的品牌让你的品牌让你的品牌让你的品牌让你的品牌让你的品牌让你的品牌让你的品牌</a:t>
            </a:r>
            <a:endParaRPr lang="en-US" altLang="zh-CN" sz="1200" dirty="0">
              <a:solidFill>
                <a:schemeClr val="bg2">
                  <a:lumMod val="75000"/>
                </a:schemeClr>
              </a:solidFill>
              <a:latin typeface="方正兰亭粗黑_GBK" pitchFamily="2" charset="-122"/>
              <a:ea typeface="方正兰亭粗黑_GBK" pitchFamily="2" charset="-122"/>
            </a:endParaRPr>
          </a:p>
          <a:p>
            <a:endParaRPr lang="en-US" altLang="zh-CN" sz="1200" dirty="0">
              <a:solidFill>
                <a:schemeClr val="bg2">
                  <a:lumMod val="75000"/>
                </a:schemeClr>
              </a:solidFill>
              <a:latin typeface="方正兰亭粗黑_GBK" pitchFamily="2" charset="-122"/>
              <a:ea typeface="方正兰亭粗黑_GBK" pitchFamily="2" charset="-122"/>
            </a:endParaRPr>
          </a:p>
          <a:p>
            <a:r>
              <a:rPr lang="zh-CN" altLang="en-US" sz="1200" dirty="0">
                <a:solidFill>
                  <a:schemeClr val="bg2">
                    <a:lumMod val="75000"/>
                  </a:schemeClr>
                </a:solidFill>
                <a:latin typeface="方正兰亭粗黑_GBK" pitchFamily="2" charset="-122"/>
                <a:ea typeface="方正兰亭粗黑_GBK" pitchFamily="2" charset="-122"/>
              </a:rPr>
              <a:t>让你的品牌让你的品牌让你的品牌让你的品牌让你的品牌让你的品牌让你的品牌让你的品牌让你的品牌让你的品牌让你的品牌让你的品牌，</a:t>
            </a:r>
          </a:p>
        </p:txBody>
      </p:sp>
      <p:sp>
        <p:nvSpPr>
          <p:cNvPr id="7" name="圆角矩形 6"/>
          <p:cNvSpPr/>
          <p:nvPr/>
        </p:nvSpPr>
        <p:spPr bwMode="auto">
          <a:xfrm>
            <a:off x="428596" y="4286256"/>
            <a:ext cx="2857520" cy="357190"/>
          </a:xfrm>
          <a:prstGeom prst="roundRect">
            <a:avLst/>
          </a:prstGeom>
          <a:noFill/>
          <a:ln w="28575" cap="flat" cmpd="sng" algn="ctr">
            <a:solidFill>
              <a:srgbClr val="FC7714"/>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8" name="TextBox 7"/>
          <p:cNvSpPr txBox="1"/>
          <p:nvPr/>
        </p:nvSpPr>
        <p:spPr>
          <a:xfrm>
            <a:off x="428596" y="4286256"/>
            <a:ext cx="1226750" cy="400110"/>
          </a:xfrm>
          <a:prstGeom prst="rect">
            <a:avLst/>
          </a:prstGeom>
          <a:noFill/>
          <a:ln>
            <a:noFill/>
          </a:ln>
        </p:spPr>
        <p:txBody>
          <a:bodyPr wrap="square" rtlCol="0">
            <a:spAutoFit/>
          </a:bodyPr>
          <a:lstStyle/>
          <a:p>
            <a:r>
              <a:rPr lang="zh-CN" altLang="en-US" sz="2000" dirty="0">
                <a:solidFill>
                  <a:srgbClr val="FC7714"/>
                </a:solidFill>
                <a:latin typeface="方正兰亭粗黑_GBK" pitchFamily="2" charset="-122"/>
                <a:ea typeface="方正兰亭粗黑_GBK" pitchFamily="2" charset="-122"/>
              </a:rPr>
              <a:t>品牌策划</a:t>
            </a:r>
          </a:p>
        </p:txBody>
      </p:sp>
      <p:sp>
        <p:nvSpPr>
          <p:cNvPr id="3077" name="Freeform 5"/>
          <p:cNvSpPr/>
          <p:nvPr/>
        </p:nvSpPr>
        <p:spPr bwMode="auto">
          <a:xfrm>
            <a:off x="3727475" y="1646259"/>
            <a:ext cx="4273549" cy="4783137"/>
          </a:xfrm>
          <a:custGeom>
            <a:avLst/>
            <a:gdLst/>
            <a:ahLst/>
            <a:cxnLst>
              <a:cxn ang="0">
                <a:pos x="2782" y="3103"/>
              </a:cxn>
              <a:cxn ang="0">
                <a:pos x="2544" y="2868"/>
              </a:cxn>
              <a:cxn ang="0">
                <a:pos x="2353" y="2693"/>
              </a:cxn>
              <a:cxn ang="0">
                <a:pos x="2314" y="2621"/>
              </a:cxn>
              <a:cxn ang="0">
                <a:pos x="2260" y="2582"/>
              </a:cxn>
              <a:cxn ang="0">
                <a:pos x="2236" y="2559"/>
              </a:cxn>
              <a:cxn ang="0">
                <a:pos x="2164" y="2231"/>
              </a:cxn>
              <a:cxn ang="0">
                <a:pos x="2178" y="1823"/>
              </a:cxn>
              <a:cxn ang="0">
                <a:pos x="2312" y="1221"/>
              </a:cxn>
              <a:cxn ang="0">
                <a:pos x="2360" y="721"/>
              </a:cxn>
              <a:cxn ang="0">
                <a:pos x="1604" y="16"/>
              </a:cxn>
              <a:cxn ang="0">
                <a:pos x="1170" y="22"/>
              </a:cxn>
              <a:cxn ang="0">
                <a:pos x="613" y="205"/>
              </a:cxn>
              <a:cxn ang="0">
                <a:pos x="336" y="533"/>
              </a:cxn>
              <a:cxn ang="0">
                <a:pos x="261" y="788"/>
              </a:cxn>
              <a:cxn ang="0">
                <a:pos x="264" y="1128"/>
              </a:cxn>
              <a:cxn ang="0">
                <a:pos x="255" y="1200"/>
              </a:cxn>
              <a:cxn ang="0">
                <a:pos x="45" y="1575"/>
              </a:cxn>
              <a:cxn ang="0">
                <a:pos x="119" y="1727"/>
              </a:cxn>
              <a:cxn ang="0">
                <a:pos x="175" y="1771"/>
              </a:cxn>
              <a:cxn ang="0">
                <a:pos x="174" y="1847"/>
              </a:cxn>
              <a:cxn ang="0">
                <a:pos x="185" y="1929"/>
              </a:cxn>
              <a:cxn ang="0">
                <a:pos x="204" y="1951"/>
              </a:cxn>
              <a:cxn ang="0">
                <a:pos x="213" y="2000"/>
              </a:cxn>
              <a:cxn ang="0">
                <a:pos x="261" y="2126"/>
              </a:cxn>
              <a:cxn ang="0">
                <a:pos x="316" y="2241"/>
              </a:cxn>
              <a:cxn ang="0">
                <a:pos x="296" y="2308"/>
              </a:cxn>
              <a:cxn ang="0">
                <a:pos x="295" y="2359"/>
              </a:cxn>
              <a:cxn ang="0">
                <a:pos x="465" y="2486"/>
              </a:cxn>
              <a:cxn ang="0">
                <a:pos x="713" y="2510"/>
              </a:cxn>
              <a:cxn ang="0">
                <a:pos x="797" y="2532"/>
              </a:cxn>
              <a:cxn ang="0">
                <a:pos x="877" y="2673"/>
              </a:cxn>
              <a:cxn ang="0">
                <a:pos x="950" y="2857"/>
              </a:cxn>
              <a:cxn ang="0">
                <a:pos x="964" y="2879"/>
              </a:cxn>
              <a:cxn ang="0">
                <a:pos x="962" y="2903"/>
              </a:cxn>
              <a:cxn ang="0">
                <a:pos x="932" y="2960"/>
              </a:cxn>
              <a:cxn ang="0">
                <a:pos x="878" y="3120"/>
              </a:cxn>
              <a:cxn ang="0">
                <a:pos x="878" y="3129"/>
              </a:cxn>
              <a:cxn ang="0">
                <a:pos x="2796" y="3129"/>
              </a:cxn>
              <a:cxn ang="0">
                <a:pos x="2782" y="3103"/>
              </a:cxn>
            </a:cxnLst>
            <a:rect l="0" t="0" r="r" b="b"/>
            <a:pathLst>
              <a:path w="2796" h="3129">
                <a:moveTo>
                  <a:pt x="2782" y="3103"/>
                </a:moveTo>
                <a:cubicBezTo>
                  <a:pt x="2725" y="3003"/>
                  <a:pt x="2650" y="2920"/>
                  <a:pt x="2544" y="2868"/>
                </a:cubicBezTo>
                <a:cubicBezTo>
                  <a:pt x="2463" y="2829"/>
                  <a:pt x="2399" y="2771"/>
                  <a:pt x="2353" y="2693"/>
                </a:cubicBezTo>
                <a:cubicBezTo>
                  <a:pt x="2339" y="2670"/>
                  <a:pt x="2327" y="2645"/>
                  <a:pt x="2314" y="2621"/>
                </a:cubicBezTo>
                <a:cubicBezTo>
                  <a:pt x="2303" y="2599"/>
                  <a:pt x="2291" y="2579"/>
                  <a:pt x="2260" y="2582"/>
                </a:cubicBezTo>
                <a:cubicBezTo>
                  <a:pt x="2252" y="2582"/>
                  <a:pt x="2238" y="2568"/>
                  <a:pt x="2236" y="2559"/>
                </a:cubicBezTo>
                <a:cubicBezTo>
                  <a:pt x="2210" y="2450"/>
                  <a:pt x="2182" y="2341"/>
                  <a:pt x="2164" y="2231"/>
                </a:cubicBezTo>
                <a:cubicBezTo>
                  <a:pt x="2142" y="2095"/>
                  <a:pt x="2160" y="1958"/>
                  <a:pt x="2178" y="1823"/>
                </a:cubicBezTo>
                <a:cubicBezTo>
                  <a:pt x="2204" y="1618"/>
                  <a:pt x="2249" y="1418"/>
                  <a:pt x="2312" y="1221"/>
                </a:cubicBezTo>
                <a:cubicBezTo>
                  <a:pt x="2363" y="1059"/>
                  <a:pt x="2384" y="891"/>
                  <a:pt x="2360" y="721"/>
                </a:cubicBezTo>
                <a:cubicBezTo>
                  <a:pt x="2300" y="296"/>
                  <a:pt x="1954" y="56"/>
                  <a:pt x="1604" y="16"/>
                </a:cubicBezTo>
                <a:cubicBezTo>
                  <a:pt x="1459" y="0"/>
                  <a:pt x="1315" y="5"/>
                  <a:pt x="1170" y="22"/>
                </a:cubicBezTo>
                <a:cubicBezTo>
                  <a:pt x="971" y="45"/>
                  <a:pt x="784" y="101"/>
                  <a:pt x="613" y="205"/>
                </a:cubicBezTo>
                <a:cubicBezTo>
                  <a:pt x="484" y="284"/>
                  <a:pt x="382" y="385"/>
                  <a:pt x="336" y="533"/>
                </a:cubicBezTo>
                <a:cubicBezTo>
                  <a:pt x="310" y="618"/>
                  <a:pt x="285" y="703"/>
                  <a:pt x="261" y="788"/>
                </a:cubicBezTo>
                <a:cubicBezTo>
                  <a:pt x="227" y="902"/>
                  <a:pt x="211" y="1015"/>
                  <a:pt x="264" y="1128"/>
                </a:cubicBezTo>
                <a:cubicBezTo>
                  <a:pt x="275" y="1153"/>
                  <a:pt x="269" y="1176"/>
                  <a:pt x="255" y="1200"/>
                </a:cubicBezTo>
                <a:cubicBezTo>
                  <a:pt x="184" y="1325"/>
                  <a:pt x="112" y="1449"/>
                  <a:pt x="45" y="1575"/>
                </a:cubicBezTo>
                <a:cubicBezTo>
                  <a:pt x="0" y="1659"/>
                  <a:pt x="27" y="1710"/>
                  <a:pt x="119" y="1727"/>
                </a:cubicBezTo>
                <a:cubicBezTo>
                  <a:pt x="148" y="1732"/>
                  <a:pt x="164" y="1745"/>
                  <a:pt x="175" y="1771"/>
                </a:cubicBezTo>
                <a:cubicBezTo>
                  <a:pt x="185" y="1797"/>
                  <a:pt x="189" y="1822"/>
                  <a:pt x="174" y="1847"/>
                </a:cubicBezTo>
                <a:cubicBezTo>
                  <a:pt x="156" y="1877"/>
                  <a:pt x="160" y="1904"/>
                  <a:pt x="185" y="1929"/>
                </a:cubicBezTo>
                <a:cubicBezTo>
                  <a:pt x="191" y="1936"/>
                  <a:pt x="197" y="1945"/>
                  <a:pt x="204" y="1951"/>
                </a:cubicBezTo>
                <a:cubicBezTo>
                  <a:pt x="221" y="1965"/>
                  <a:pt x="222" y="1979"/>
                  <a:pt x="213" y="2000"/>
                </a:cubicBezTo>
                <a:cubicBezTo>
                  <a:pt x="190" y="2056"/>
                  <a:pt x="201" y="2104"/>
                  <a:pt x="261" y="2126"/>
                </a:cubicBezTo>
                <a:cubicBezTo>
                  <a:pt x="310" y="2144"/>
                  <a:pt x="329" y="2190"/>
                  <a:pt x="316" y="2241"/>
                </a:cubicBezTo>
                <a:cubicBezTo>
                  <a:pt x="311" y="2264"/>
                  <a:pt x="301" y="2285"/>
                  <a:pt x="296" y="2308"/>
                </a:cubicBezTo>
                <a:cubicBezTo>
                  <a:pt x="293" y="2325"/>
                  <a:pt x="288" y="2346"/>
                  <a:pt x="295" y="2359"/>
                </a:cubicBezTo>
                <a:cubicBezTo>
                  <a:pt x="333" y="2426"/>
                  <a:pt x="381" y="2479"/>
                  <a:pt x="465" y="2486"/>
                </a:cubicBezTo>
                <a:cubicBezTo>
                  <a:pt x="548" y="2492"/>
                  <a:pt x="631" y="2500"/>
                  <a:pt x="713" y="2510"/>
                </a:cubicBezTo>
                <a:cubicBezTo>
                  <a:pt x="741" y="2514"/>
                  <a:pt x="771" y="2520"/>
                  <a:pt x="797" y="2532"/>
                </a:cubicBezTo>
                <a:cubicBezTo>
                  <a:pt x="854" y="2560"/>
                  <a:pt x="873" y="2614"/>
                  <a:pt x="877" y="2673"/>
                </a:cubicBezTo>
                <a:cubicBezTo>
                  <a:pt x="882" y="2742"/>
                  <a:pt x="892" y="2809"/>
                  <a:pt x="950" y="2857"/>
                </a:cubicBezTo>
                <a:cubicBezTo>
                  <a:pt x="956" y="2863"/>
                  <a:pt x="962" y="2871"/>
                  <a:pt x="964" y="2879"/>
                </a:cubicBezTo>
                <a:cubicBezTo>
                  <a:pt x="966" y="2886"/>
                  <a:pt x="966" y="2901"/>
                  <a:pt x="962" y="2903"/>
                </a:cubicBezTo>
                <a:cubicBezTo>
                  <a:pt x="937" y="2915"/>
                  <a:pt x="939" y="2940"/>
                  <a:pt x="932" y="2960"/>
                </a:cubicBezTo>
                <a:cubicBezTo>
                  <a:pt x="914" y="3013"/>
                  <a:pt x="896" y="3066"/>
                  <a:pt x="878" y="3120"/>
                </a:cubicBezTo>
                <a:cubicBezTo>
                  <a:pt x="877" y="3122"/>
                  <a:pt x="878" y="3125"/>
                  <a:pt x="878" y="3129"/>
                </a:cubicBezTo>
                <a:cubicBezTo>
                  <a:pt x="1516" y="3129"/>
                  <a:pt x="2154" y="3129"/>
                  <a:pt x="2796" y="3129"/>
                </a:cubicBezTo>
                <a:cubicBezTo>
                  <a:pt x="2790" y="3116"/>
                  <a:pt x="2786" y="3110"/>
                  <a:pt x="2782" y="3103"/>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11" name="椭圆 10"/>
          <p:cNvSpPr/>
          <p:nvPr/>
        </p:nvSpPr>
        <p:spPr bwMode="auto">
          <a:xfrm>
            <a:off x="4500562" y="1928802"/>
            <a:ext cx="1214446" cy="1000132"/>
          </a:xfrm>
          <a:prstGeom prst="ellipse">
            <a:avLst/>
          </a:prstGeom>
          <a:solidFill>
            <a:schemeClr val="bg1"/>
          </a:solidFill>
          <a:ln w="57150" cap="flat" cmpd="sng" algn="ctr">
            <a:solidFill>
              <a:srgbClr val="FC7714"/>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2" name="椭圆 11"/>
          <p:cNvSpPr/>
          <p:nvPr/>
        </p:nvSpPr>
        <p:spPr bwMode="auto">
          <a:xfrm>
            <a:off x="5572132" y="1928802"/>
            <a:ext cx="1214446" cy="1000132"/>
          </a:xfrm>
          <a:prstGeom prst="ellipse">
            <a:avLst/>
          </a:prstGeom>
          <a:solidFill>
            <a:schemeClr val="bg1"/>
          </a:solidFill>
          <a:ln w="57150" cap="flat" cmpd="sng" algn="ctr">
            <a:solidFill>
              <a:srgbClr val="FC7714"/>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3" name="椭圆 12"/>
          <p:cNvSpPr/>
          <p:nvPr/>
        </p:nvSpPr>
        <p:spPr bwMode="auto">
          <a:xfrm>
            <a:off x="4724680" y="2834237"/>
            <a:ext cx="1214446" cy="1000132"/>
          </a:xfrm>
          <a:prstGeom prst="ellipse">
            <a:avLst/>
          </a:prstGeom>
          <a:solidFill>
            <a:schemeClr val="bg1"/>
          </a:solidFill>
          <a:ln w="57150" cap="flat" cmpd="sng" algn="ctr">
            <a:solidFill>
              <a:srgbClr val="FC7714"/>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4" name="椭圆 13"/>
          <p:cNvSpPr/>
          <p:nvPr/>
        </p:nvSpPr>
        <p:spPr bwMode="auto">
          <a:xfrm>
            <a:off x="5796250" y="2834237"/>
            <a:ext cx="1214446" cy="1000132"/>
          </a:xfrm>
          <a:prstGeom prst="ellipse">
            <a:avLst/>
          </a:prstGeom>
          <a:solidFill>
            <a:schemeClr val="bg1"/>
          </a:solidFill>
          <a:ln w="57150" cap="flat" cmpd="sng" algn="ctr">
            <a:solidFill>
              <a:srgbClr val="FC7714"/>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5" name="TextBox 14"/>
          <p:cNvSpPr txBox="1"/>
          <p:nvPr/>
        </p:nvSpPr>
        <p:spPr>
          <a:xfrm>
            <a:off x="4714876" y="2285992"/>
            <a:ext cx="793664" cy="276999"/>
          </a:xfrm>
          <a:prstGeom prst="rect">
            <a:avLst/>
          </a:prstGeom>
          <a:noFill/>
          <a:ln>
            <a:noFill/>
          </a:ln>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让你的</a:t>
            </a:r>
          </a:p>
        </p:txBody>
      </p:sp>
      <p:sp>
        <p:nvSpPr>
          <p:cNvPr id="16" name="TextBox 15"/>
          <p:cNvSpPr txBox="1"/>
          <p:nvPr/>
        </p:nvSpPr>
        <p:spPr>
          <a:xfrm>
            <a:off x="5784193" y="2250141"/>
            <a:ext cx="793664" cy="276999"/>
          </a:xfrm>
          <a:prstGeom prst="rect">
            <a:avLst/>
          </a:prstGeom>
          <a:noFill/>
          <a:ln>
            <a:noFill/>
          </a:ln>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让你的</a:t>
            </a:r>
          </a:p>
        </p:txBody>
      </p:sp>
      <p:sp>
        <p:nvSpPr>
          <p:cNvPr id="17" name="TextBox 16"/>
          <p:cNvSpPr txBox="1"/>
          <p:nvPr/>
        </p:nvSpPr>
        <p:spPr>
          <a:xfrm>
            <a:off x="4965887" y="3223439"/>
            <a:ext cx="793664" cy="276999"/>
          </a:xfrm>
          <a:prstGeom prst="rect">
            <a:avLst/>
          </a:prstGeom>
          <a:noFill/>
          <a:ln>
            <a:noFill/>
          </a:ln>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让你的</a:t>
            </a:r>
          </a:p>
        </p:txBody>
      </p:sp>
      <p:sp>
        <p:nvSpPr>
          <p:cNvPr id="18" name="TextBox 17"/>
          <p:cNvSpPr txBox="1"/>
          <p:nvPr/>
        </p:nvSpPr>
        <p:spPr>
          <a:xfrm>
            <a:off x="6035204" y="3187588"/>
            <a:ext cx="793664" cy="276999"/>
          </a:xfrm>
          <a:prstGeom prst="rect">
            <a:avLst/>
          </a:prstGeom>
          <a:noFill/>
          <a:ln>
            <a:noFill/>
          </a:ln>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让你的</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sp>
        <p:nvSpPr>
          <p:cNvPr id="3" name="同侧圆角矩形 2"/>
          <p:cNvSpPr/>
          <p:nvPr/>
        </p:nvSpPr>
        <p:spPr bwMode="auto">
          <a:xfrm>
            <a:off x="7389178" y="500042"/>
            <a:ext cx="1149731" cy="648734"/>
          </a:xfrm>
          <a:prstGeom prst="round2SameRect">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4" name="同侧圆角矩形 3"/>
          <p:cNvSpPr/>
          <p:nvPr/>
        </p:nvSpPr>
        <p:spPr bwMode="auto">
          <a:xfrm rot="10800000">
            <a:off x="7389178" y="1179668"/>
            <a:ext cx="1149731" cy="463382"/>
          </a:xfrm>
          <a:prstGeom prst="round2SameRect">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TextBox 4"/>
          <p:cNvSpPr txBox="1"/>
          <p:nvPr/>
        </p:nvSpPr>
        <p:spPr>
          <a:xfrm>
            <a:off x="7349677" y="1457697"/>
            <a:ext cx="1325385" cy="215444"/>
          </a:xfrm>
          <a:prstGeom prst="rect">
            <a:avLst/>
          </a:prstGeom>
          <a:noFill/>
        </p:spPr>
        <p:txBody>
          <a:bodyPr wrap="square" rtlCol="0">
            <a:spAutoFit/>
          </a:bodyPr>
          <a:lstStyle/>
          <a:p>
            <a:r>
              <a:rPr lang="zh-CN" altLang="en-US" sz="800" dirty="0">
                <a:solidFill>
                  <a:schemeClr val="bg1"/>
                </a:solidFill>
              </a:rPr>
              <a:t>小小草</a:t>
            </a:r>
            <a:r>
              <a:rPr lang="en-US" altLang="zh-CN" sz="800" dirty="0">
                <a:solidFill>
                  <a:schemeClr val="bg1"/>
                </a:solidFill>
              </a:rPr>
              <a:t> cis company</a:t>
            </a:r>
            <a:endParaRPr lang="zh-CN" altLang="en-US" sz="800" dirty="0">
              <a:solidFill>
                <a:schemeClr val="bg1"/>
              </a:solidFill>
            </a:endParaRPr>
          </a:p>
        </p:txBody>
      </p:sp>
      <p:sp>
        <p:nvSpPr>
          <p:cNvPr id="6" name="TextBox 5"/>
          <p:cNvSpPr txBox="1"/>
          <p:nvPr/>
        </p:nvSpPr>
        <p:spPr>
          <a:xfrm>
            <a:off x="7358082" y="500042"/>
            <a:ext cx="1245542" cy="646331"/>
          </a:xfrm>
          <a:prstGeom prst="rect">
            <a:avLst/>
          </a:prstGeom>
          <a:noFill/>
          <a:ln>
            <a:noFill/>
          </a:ln>
        </p:spPr>
        <p:txBody>
          <a:bodyPr wrap="square" rtlCol="0">
            <a:spAutoFit/>
          </a:bodyPr>
          <a:lstStyle/>
          <a:p>
            <a:r>
              <a:rPr lang="zh-CN" altLang="en-US" sz="2000" dirty="0">
                <a:solidFill>
                  <a:schemeClr val="bg1"/>
                </a:solidFill>
                <a:latin typeface="华康俪金黑W8" pitchFamily="49" charset="-122"/>
                <a:ea typeface="华康俪金黑W8" pitchFamily="49" charset="-122"/>
              </a:rPr>
              <a:t>卓越</a:t>
            </a:r>
            <a:r>
              <a:rPr lang="en-US" altLang="zh-CN" sz="2000" dirty="0">
                <a:solidFill>
                  <a:schemeClr val="bg1"/>
                </a:solidFill>
                <a:latin typeface="华康俪金黑W8" pitchFamily="49" charset="-122"/>
                <a:ea typeface="华康俪金黑W8" pitchFamily="49" charset="-122"/>
              </a:rPr>
              <a:t>15</a:t>
            </a:r>
            <a:r>
              <a:rPr lang="zh-CN" altLang="en-US" sz="2000" dirty="0">
                <a:solidFill>
                  <a:schemeClr val="bg1"/>
                </a:solidFill>
                <a:latin typeface="华康俪金黑W8" pitchFamily="49" charset="-122"/>
                <a:ea typeface="华康俪金黑W8" pitchFamily="49" charset="-122"/>
              </a:rPr>
              <a:t>年</a:t>
            </a:r>
            <a:endParaRPr lang="en-US" altLang="zh-CN" sz="2000" dirty="0">
              <a:solidFill>
                <a:schemeClr val="bg1"/>
              </a:solidFill>
              <a:latin typeface="华康俪金黑W8" pitchFamily="49" charset="-122"/>
              <a:ea typeface="华康俪金黑W8" pitchFamily="49" charset="-122"/>
            </a:endParaRPr>
          </a:p>
          <a:p>
            <a:r>
              <a:rPr lang="zh-CN" altLang="en-US" sz="1600" dirty="0">
                <a:solidFill>
                  <a:schemeClr val="bg1"/>
                </a:solidFill>
                <a:latin typeface="华康俪金黑W8" pitchFamily="49" charset="-122"/>
                <a:ea typeface="华康俪金黑W8" pitchFamily="49" charset="-122"/>
              </a:rPr>
              <a:t>品牌管理家</a:t>
            </a:r>
          </a:p>
        </p:txBody>
      </p:sp>
      <p:sp>
        <p:nvSpPr>
          <p:cNvPr id="8" name="Freeform 5"/>
          <p:cNvSpPr/>
          <p:nvPr/>
        </p:nvSpPr>
        <p:spPr bwMode="auto">
          <a:xfrm>
            <a:off x="7851250" y="1214422"/>
            <a:ext cx="76522" cy="138863"/>
          </a:xfrm>
          <a:custGeom>
            <a:avLst/>
            <a:gdLst/>
            <a:ahLst/>
            <a:cxnLst>
              <a:cxn ang="0">
                <a:pos x="215" y="0"/>
              </a:cxn>
              <a:cxn ang="0">
                <a:pos x="215" y="231"/>
              </a:cxn>
              <a:cxn ang="0">
                <a:pos x="70" y="231"/>
              </a:cxn>
              <a:cxn ang="0">
                <a:pos x="70" y="0"/>
              </a:cxn>
              <a:cxn ang="0">
                <a:pos x="0" y="0"/>
              </a:cxn>
              <a:cxn ang="0">
                <a:pos x="0" y="519"/>
              </a:cxn>
              <a:cxn ang="0">
                <a:pos x="70" y="519"/>
              </a:cxn>
              <a:cxn ang="0">
                <a:pos x="70" y="291"/>
              </a:cxn>
              <a:cxn ang="0">
                <a:pos x="215" y="291"/>
              </a:cxn>
              <a:cxn ang="0">
                <a:pos x="215" y="519"/>
              </a:cxn>
              <a:cxn ang="0">
                <a:pos x="286" y="519"/>
              </a:cxn>
              <a:cxn ang="0">
                <a:pos x="286" y="0"/>
              </a:cxn>
              <a:cxn ang="0">
                <a:pos x="215" y="0"/>
              </a:cxn>
            </a:cxnLst>
            <a:rect l="0" t="0" r="r" b="b"/>
            <a:pathLst>
              <a:path w="286" h="519">
                <a:moveTo>
                  <a:pt x="215" y="0"/>
                </a:moveTo>
                <a:lnTo>
                  <a:pt x="215" y="231"/>
                </a:lnTo>
                <a:lnTo>
                  <a:pt x="70" y="231"/>
                </a:lnTo>
                <a:lnTo>
                  <a:pt x="70" y="0"/>
                </a:lnTo>
                <a:lnTo>
                  <a:pt x="0" y="0"/>
                </a:lnTo>
                <a:lnTo>
                  <a:pt x="0" y="519"/>
                </a:lnTo>
                <a:lnTo>
                  <a:pt x="70" y="519"/>
                </a:lnTo>
                <a:lnTo>
                  <a:pt x="70" y="291"/>
                </a:lnTo>
                <a:lnTo>
                  <a:pt x="215" y="291"/>
                </a:lnTo>
                <a:lnTo>
                  <a:pt x="215" y="519"/>
                </a:lnTo>
                <a:lnTo>
                  <a:pt x="286" y="519"/>
                </a:lnTo>
                <a:lnTo>
                  <a:pt x="286" y="0"/>
                </a:lnTo>
                <a:lnTo>
                  <a:pt x="215" y="0"/>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9" name="Freeform 6"/>
          <p:cNvSpPr/>
          <p:nvPr/>
        </p:nvSpPr>
        <p:spPr bwMode="auto">
          <a:xfrm>
            <a:off x="7851250" y="1361044"/>
            <a:ext cx="76522" cy="139130"/>
          </a:xfrm>
          <a:custGeom>
            <a:avLst/>
            <a:gdLst/>
            <a:ahLst/>
            <a:cxnLst>
              <a:cxn ang="0">
                <a:pos x="262" y="0"/>
              </a:cxn>
              <a:cxn ang="0">
                <a:pos x="215" y="0"/>
              </a:cxn>
              <a:cxn ang="0">
                <a:pos x="70" y="0"/>
              </a:cxn>
              <a:cxn ang="0">
                <a:pos x="55" y="0"/>
              </a:cxn>
              <a:cxn ang="0">
                <a:pos x="0" y="0"/>
              </a:cxn>
              <a:cxn ang="0">
                <a:pos x="0" y="520"/>
              </a:cxn>
              <a:cxn ang="0">
                <a:pos x="70" y="520"/>
              </a:cxn>
              <a:cxn ang="0">
                <a:pos x="70" y="61"/>
              </a:cxn>
              <a:cxn ang="0">
                <a:pos x="215" y="61"/>
              </a:cxn>
              <a:cxn ang="0">
                <a:pos x="215" y="520"/>
              </a:cxn>
              <a:cxn ang="0">
                <a:pos x="286" y="520"/>
              </a:cxn>
              <a:cxn ang="0">
                <a:pos x="286" y="0"/>
              </a:cxn>
              <a:cxn ang="0">
                <a:pos x="262" y="0"/>
              </a:cxn>
            </a:cxnLst>
            <a:rect l="0" t="0" r="r" b="b"/>
            <a:pathLst>
              <a:path w="286" h="520">
                <a:moveTo>
                  <a:pt x="262" y="0"/>
                </a:moveTo>
                <a:lnTo>
                  <a:pt x="215" y="0"/>
                </a:lnTo>
                <a:lnTo>
                  <a:pt x="70" y="0"/>
                </a:lnTo>
                <a:lnTo>
                  <a:pt x="55" y="0"/>
                </a:lnTo>
                <a:lnTo>
                  <a:pt x="0" y="0"/>
                </a:lnTo>
                <a:lnTo>
                  <a:pt x="0" y="520"/>
                </a:lnTo>
                <a:lnTo>
                  <a:pt x="70" y="520"/>
                </a:lnTo>
                <a:lnTo>
                  <a:pt x="70" y="61"/>
                </a:lnTo>
                <a:lnTo>
                  <a:pt x="215" y="61"/>
                </a:lnTo>
                <a:lnTo>
                  <a:pt x="215" y="520"/>
                </a:lnTo>
                <a:lnTo>
                  <a:pt x="286" y="520"/>
                </a:lnTo>
                <a:lnTo>
                  <a:pt x="286" y="0"/>
                </a:lnTo>
                <a:lnTo>
                  <a:pt x="262" y="0"/>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10" name="Freeform 7"/>
          <p:cNvSpPr/>
          <p:nvPr/>
        </p:nvSpPr>
        <p:spPr bwMode="auto">
          <a:xfrm>
            <a:off x="7937672" y="1290409"/>
            <a:ext cx="94448" cy="62876"/>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3"/>
              </a:cxn>
              <a:cxn ang="0">
                <a:pos x="0" y="235"/>
              </a:cxn>
              <a:cxn ang="0">
                <a:pos x="353" y="235"/>
              </a:cxn>
              <a:cxn ang="0">
                <a:pos x="353" y="213"/>
              </a:cxn>
              <a:cxn ang="0">
                <a:pos x="353" y="176"/>
              </a:cxn>
              <a:cxn ang="0">
                <a:pos x="353" y="0"/>
              </a:cxn>
              <a:cxn ang="0">
                <a:pos x="280" y="0"/>
              </a:cxn>
            </a:cxnLst>
            <a:rect l="0" t="0" r="r" b="b"/>
            <a:pathLst>
              <a:path w="353" h="235">
                <a:moveTo>
                  <a:pt x="280" y="0"/>
                </a:moveTo>
                <a:lnTo>
                  <a:pt x="280" y="176"/>
                </a:lnTo>
                <a:lnTo>
                  <a:pt x="208" y="176"/>
                </a:lnTo>
                <a:lnTo>
                  <a:pt x="208" y="0"/>
                </a:lnTo>
                <a:lnTo>
                  <a:pt x="135" y="0"/>
                </a:lnTo>
                <a:lnTo>
                  <a:pt x="135" y="176"/>
                </a:lnTo>
                <a:lnTo>
                  <a:pt x="73" y="176"/>
                </a:lnTo>
                <a:lnTo>
                  <a:pt x="73" y="0"/>
                </a:lnTo>
                <a:lnTo>
                  <a:pt x="0" y="0"/>
                </a:lnTo>
                <a:lnTo>
                  <a:pt x="0" y="176"/>
                </a:lnTo>
                <a:lnTo>
                  <a:pt x="0" y="213"/>
                </a:lnTo>
                <a:lnTo>
                  <a:pt x="0" y="235"/>
                </a:lnTo>
                <a:lnTo>
                  <a:pt x="353" y="235"/>
                </a:lnTo>
                <a:lnTo>
                  <a:pt x="353" y="213"/>
                </a:lnTo>
                <a:lnTo>
                  <a:pt x="353" y="176"/>
                </a:lnTo>
                <a:lnTo>
                  <a:pt x="353" y="0"/>
                </a:lnTo>
                <a:lnTo>
                  <a:pt x="280" y="0"/>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11" name="Freeform 8"/>
          <p:cNvSpPr/>
          <p:nvPr/>
        </p:nvSpPr>
        <p:spPr bwMode="auto">
          <a:xfrm>
            <a:off x="7937672" y="1437030"/>
            <a:ext cx="94448" cy="6314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4"/>
              </a:cxn>
              <a:cxn ang="0">
                <a:pos x="0" y="236"/>
              </a:cxn>
              <a:cxn ang="0">
                <a:pos x="353" y="236"/>
              </a:cxn>
              <a:cxn ang="0">
                <a:pos x="353" y="214"/>
              </a:cxn>
              <a:cxn ang="0">
                <a:pos x="353" y="176"/>
              </a:cxn>
              <a:cxn ang="0">
                <a:pos x="353" y="0"/>
              </a:cxn>
              <a:cxn ang="0">
                <a:pos x="280" y="0"/>
              </a:cxn>
            </a:cxnLst>
            <a:rect l="0" t="0" r="r" b="b"/>
            <a:pathLst>
              <a:path w="353" h="236">
                <a:moveTo>
                  <a:pt x="280" y="0"/>
                </a:moveTo>
                <a:lnTo>
                  <a:pt x="280" y="176"/>
                </a:lnTo>
                <a:lnTo>
                  <a:pt x="208" y="176"/>
                </a:lnTo>
                <a:lnTo>
                  <a:pt x="208" y="0"/>
                </a:lnTo>
                <a:lnTo>
                  <a:pt x="135" y="0"/>
                </a:lnTo>
                <a:lnTo>
                  <a:pt x="135" y="176"/>
                </a:lnTo>
                <a:lnTo>
                  <a:pt x="73" y="176"/>
                </a:lnTo>
                <a:lnTo>
                  <a:pt x="73" y="0"/>
                </a:lnTo>
                <a:lnTo>
                  <a:pt x="0" y="0"/>
                </a:lnTo>
                <a:lnTo>
                  <a:pt x="0" y="176"/>
                </a:lnTo>
                <a:lnTo>
                  <a:pt x="0" y="214"/>
                </a:lnTo>
                <a:lnTo>
                  <a:pt x="0" y="236"/>
                </a:lnTo>
                <a:lnTo>
                  <a:pt x="353" y="236"/>
                </a:lnTo>
                <a:lnTo>
                  <a:pt x="353" y="214"/>
                </a:lnTo>
                <a:lnTo>
                  <a:pt x="353" y="176"/>
                </a:lnTo>
                <a:lnTo>
                  <a:pt x="353" y="0"/>
                </a:lnTo>
                <a:lnTo>
                  <a:pt x="280" y="0"/>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12" name="Freeform 11"/>
          <p:cNvSpPr/>
          <p:nvPr/>
        </p:nvSpPr>
        <p:spPr bwMode="auto">
          <a:xfrm>
            <a:off x="7937672" y="1361044"/>
            <a:ext cx="94448" cy="68495"/>
          </a:xfrm>
          <a:custGeom>
            <a:avLst/>
            <a:gdLst/>
            <a:ahLst/>
            <a:cxnLst>
              <a:cxn ang="0">
                <a:pos x="353" y="61"/>
              </a:cxn>
              <a:cxn ang="0">
                <a:pos x="353" y="0"/>
              </a:cxn>
              <a:cxn ang="0">
                <a:pos x="73" y="0"/>
              </a:cxn>
              <a:cxn ang="0">
                <a:pos x="9" y="0"/>
              </a:cxn>
              <a:cxn ang="0">
                <a:pos x="0" y="0"/>
              </a:cxn>
              <a:cxn ang="0">
                <a:pos x="0" y="256"/>
              </a:cxn>
              <a:cxn ang="0">
                <a:pos x="9" y="256"/>
              </a:cxn>
              <a:cxn ang="0">
                <a:pos x="73" y="256"/>
              </a:cxn>
              <a:cxn ang="0">
                <a:pos x="353" y="256"/>
              </a:cxn>
              <a:cxn ang="0">
                <a:pos x="353" y="196"/>
              </a:cxn>
              <a:cxn ang="0">
                <a:pos x="73" y="196"/>
              </a:cxn>
              <a:cxn ang="0">
                <a:pos x="73" y="157"/>
              </a:cxn>
              <a:cxn ang="0">
                <a:pos x="353" y="157"/>
              </a:cxn>
              <a:cxn ang="0">
                <a:pos x="353" y="96"/>
              </a:cxn>
              <a:cxn ang="0">
                <a:pos x="73" y="96"/>
              </a:cxn>
              <a:cxn ang="0">
                <a:pos x="73" y="61"/>
              </a:cxn>
              <a:cxn ang="0">
                <a:pos x="353" y="61"/>
              </a:cxn>
            </a:cxnLst>
            <a:rect l="0" t="0" r="r" b="b"/>
            <a:pathLst>
              <a:path w="353" h="256">
                <a:moveTo>
                  <a:pt x="353" y="61"/>
                </a:moveTo>
                <a:lnTo>
                  <a:pt x="353" y="0"/>
                </a:lnTo>
                <a:lnTo>
                  <a:pt x="73" y="0"/>
                </a:lnTo>
                <a:lnTo>
                  <a:pt x="9" y="0"/>
                </a:lnTo>
                <a:lnTo>
                  <a:pt x="0" y="0"/>
                </a:lnTo>
                <a:lnTo>
                  <a:pt x="0" y="256"/>
                </a:lnTo>
                <a:lnTo>
                  <a:pt x="9" y="256"/>
                </a:lnTo>
                <a:lnTo>
                  <a:pt x="73" y="256"/>
                </a:lnTo>
                <a:lnTo>
                  <a:pt x="353" y="256"/>
                </a:lnTo>
                <a:lnTo>
                  <a:pt x="353" y="196"/>
                </a:lnTo>
                <a:lnTo>
                  <a:pt x="73" y="196"/>
                </a:lnTo>
                <a:lnTo>
                  <a:pt x="73" y="157"/>
                </a:lnTo>
                <a:lnTo>
                  <a:pt x="353" y="157"/>
                </a:lnTo>
                <a:lnTo>
                  <a:pt x="353" y="96"/>
                </a:lnTo>
                <a:lnTo>
                  <a:pt x="73" y="96"/>
                </a:lnTo>
                <a:lnTo>
                  <a:pt x="73" y="61"/>
                </a:lnTo>
                <a:lnTo>
                  <a:pt x="353" y="61"/>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13" name="Freeform 12"/>
          <p:cNvSpPr>
            <a:spLocks noEditPoints="1"/>
          </p:cNvSpPr>
          <p:nvPr/>
        </p:nvSpPr>
        <p:spPr bwMode="auto">
          <a:xfrm>
            <a:off x="7937672" y="1215225"/>
            <a:ext cx="94448" cy="64214"/>
          </a:xfrm>
          <a:custGeom>
            <a:avLst/>
            <a:gdLst/>
            <a:ahLst/>
            <a:cxnLst>
              <a:cxn ang="0">
                <a:pos x="0" y="0"/>
              </a:cxn>
              <a:cxn ang="0">
                <a:pos x="0" y="240"/>
              </a:cxn>
              <a:cxn ang="0">
                <a:pos x="353" y="240"/>
              </a:cxn>
              <a:cxn ang="0">
                <a:pos x="353" y="0"/>
              </a:cxn>
              <a:cxn ang="0">
                <a:pos x="0" y="0"/>
              </a:cxn>
              <a:cxn ang="0">
                <a:pos x="278" y="178"/>
              </a:cxn>
              <a:cxn ang="0">
                <a:pos x="72" y="178"/>
              </a:cxn>
              <a:cxn ang="0">
                <a:pos x="72" y="62"/>
              </a:cxn>
              <a:cxn ang="0">
                <a:pos x="278" y="62"/>
              </a:cxn>
              <a:cxn ang="0">
                <a:pos x="278" y="178"/>
              </a:cxn>
            </a:cxnLst>
            <a:rect l="0" t="0" r="r" b="b"/>
            <a:pathLst>
              <a:path w="353" h="240">
                <a:moveTo>
                  <a:pt x="0" y="0"/>
                </a:moveTo>
                <a:lnTo>
                  <a:pt x="0" y="240"/>
                </a:lnTo>
                <a:lnTo>
                  <a:pt x="353" y="240"/>
                </a:lnTo>
                <a:lnTo>
                  <a:pt x="353" y="0"/>
                </a:lnTo>
                <a:lnTo>
                  <a:pt x="0" y="0"/>
                </a:lnTo>
                <a:close/>
                <a:moveTo>
                  <a:pt x="278" y="178"/>
                </a:moveTo>
                <a:lnTo>
                  <a:pt x="72" y="178"/>
                </a:lnTo>
                <a:lnTo>
                  <a:pt x="72" y="62"/>
                </a:lnTo>
                <a:lnTo>
                  <a:pt x="278" y="62"/>
                </a:lnTo>
                <a:lnTo>
                  <a:pt x="278" y="178"/>
                </a:lnTo>
                <a:close/>
              </a:path>
            </a:pathLst>
          </a:custGeom>
          <a:solidFill>
            <a:schemeClr val="bg1"/>
          </a:solidFill>
          <a:ln w="9525">
            <a:noFill/>
            <a:round/>
          </a:ln>
        </p:spPr>
        <p:txBody>
          <a:bodyPr vert="horz" wrap="square" lIns="91440" tIns="45720" rIns="91440" bIns="45720" numCol="1" anchor="t" anchorCtr="0" compatLnSpc="1"/>
          <a:lstStyle/>
          <a:p>
            <a:endParaRPr lang="zh-CN" altLang="en-US"/>
          </a:p>
        </p:txBody>
      </p:sp>
      <p:sp>
        <p:nvSpPr>
          <p:cNvPr id="14" name="TextBox 13"/>
          <p:cNvSpPr txBox="1"/>
          <p:nvPr/>
        </p:nvSpPr>
        <p:spPr>
          <a:xfrm>
            <a:off x="2643174" y="2643182"/>
            <a:ext cx="4429156" cy="1107996"/>
          </a:xfrm>
          <a:prstGeom prst="rect">
            <a:avLst/>
          </a:prstGeom>
          <a:noFill/>
          <a:ln>
            <a:noFill/>
          </a:ln>
        </p:spPr>
        <p:txBody>
          <a:bodyPr wrap="square" rtlCol="0">
            <a:spAutoFit/>
          </a:bodyPr>
          <a:lstStyle/>
          <a:p>
            <a:r>
              <a:rPr lang="en-US" altLang="zh-CN" sz="6600" dirty="0">
                <a:solidFill>
                  <a:schemeClr val="bg2">
                    <a:lumMod val="75000"/>
                  </a:schemeClr>
                </a:solidFill>
                <a:latin typeface="方正兰亭粗黑_GBK" pitchFamily="2" charset="-122"/>
                <a:ea typeface="方正兰亭粗黑_GBK" pitchFamily="2" charset="-122"/>
              </a:rPr>
              <a:t>Thanks!</a:t>
            </a:r>
            <a:endParaRPr lang="zh-CN" altLang="en-US" sz="6600" dirty="0">
              <a:solidFill>
                <a:schemeClr val="bg2">
                  <a:lumMod val="75000"/>
                </a:schemeClr>
              </a:solidFill>
              <a:latin typeface="方正兰亭粗黑_GBK" pitchFamily="2" charset="-122"/>
              <a:ea typeface="方正兰亭粗黑_GBK"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bwMode="auto">
      <p:bgPr>
        <a:solidFill>
          <a:srgbClr val="FC7714"/>
        </a:solidFill>
        <a:effectLst/>
      </p:bgPr>
    </p:bg>
    <p:spTree>
      <p:nvGrpSpPr>
        <p:cNvPr id="1" name=""/>
        <p:cNvGrpSpPr/>
        <p:nvPr/>
      </p:nvGrpSpPr>
      <p:grpSpPr>
        <a:xfrm>
          <a:off x="0" y="0"/>
          <a:ext cx="0" cy="0"/>
          <a:chOff x="0" y="0"/>
          <a:chExt cx="0" cy="0"/>
        </a:xfrm>
      </p:grpSpPr>
      <p:grpSp>
        <p:nvGrpSpPr>
          <p:cNvPr id="12" name="组合 11"/>
          <p:cNvGrpSpPr/>
          <p:nvPr/>
        </p:nvGrpSpPr>
        <p:grpSpPr>
          <a:xfrm>
            <a:off x="3286116" y="2143116"/>
            <a:ext cx="2857520" cy="2643206"/>
            <a:chOff x="3286116" y="2428868"/>
            <a:chExt cx="2857520" cy="2643206"/>
          </a:xfrm>
        </p:grpSpPr>
        <p:sp>
          <p:nvSpPr>
            <p:cNvPr id="4" name="同侧圆角矩形 3"/>
            <p:cNvSpPr/>
            <p:nvPr/>
          </p:nvSpPr>
          <p:spPr bwMode="auto">
            <a:xfrm>
              <a:off x="3286116" y="2428868"/>
              <a:ext cx="2571768" cy="1500198"/>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 name="同侧圆角矩形 5"/>
            <p:cNvSpPr/>
            <p:nvPr/>
          </p:nvSpPr>
          <p:spPr bwMode="auto">
            <a:xfrm rot="10800000">
              <a:off x="3286116" y="4000504"/>
              <a:ext cx="2571768" cy="1071570"/>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9" name="TextBox 8"/>
            <p:cNvSpPr txBox="1"/>
            <p:nvPr/>
          </p:nvSpPr>
          <p:spPr>
            <a:xfrm>
              <a:off x="3357554" y="4643446"/>
              <a:ext cx="2643206" cy="369332"/>
            </a:xfrm>
            <a:prstGeom prst="rect">
              <a:avLst/>
            </a:prstGeom>
            <a:noFill/>
          </p:spPr>
          <p:txBody>
            <a:bodyPr wrap="square" rtlCol="0">
              <a:spAutoFit/>
            </a:bodyPr>
            <a:lstStyle/>
            <a:p>
              <a:r>
                <a:rPr lang="zh-CN" altLang="en-US" dirty="0">
                  <a:solidFill>
                    <a:srgbClr val="FC7714"/>
                  </a:solidFill>
                </a:rPr>
                <a:t>小小草</a:t>
              </a:r>
              <a:r>
                <a:rPr lang="en-US" altLang="zh-CN" dirty="0">
                  <a:solidFill>
                    <a:srgbClr val="FC7714"/>
                  </a:solidFill>
                </a:rPr>
                <a:t> cis company</a:t>
              </a:r>
              <a:endParaRPr lang="zh-CN" altLang="en-US" dirty="0">
                <a:solidFill>
                  <a:srgbClr val="FC7714"/>
                </a:solidFill>
              </a:endParaRPr>
            </a:p>
          </p:txBody>
        </p:sp>
        <p:sp>
          <p:nvSpPr>
            <p:cNvPr id="11" name="TextBox 10"/>
            <p:cNvSpPr txBox="1"/>
            <p:nvPr/>
          </p:nvSpPr>
          <p:spPr>
            <a:xfrm>
              <a:off x="3357554" y="2500306"/>
              <a:ext cx="2786082" cy="1323439"/>
            </a:xfrm>
            <a:prstGeom prst="rect">
              <a:avLst/>
            </a:prstGeom>
            <a:noFill/>
          </p:spPr>
          <p:txBody>
            <a:bodyPr wrap="square" rtlCol="0">
              <a:spAutoFit/>
            </a:bodyPr>
            <a:lstStyle/>
            <a:p>
              <a:r>
                <a:rPr lang="zh-CN" altLang="en-US" sz="4400" dirty="0">
                  <a:solidFill>
                    <a:srgbClr val="FC7714"/>
                  </a:solidFill>
                  <a:latin typeface="华康俪金黑W8" pitchFamily="49" charset="-122"/>
                  <a:ea typeface="华康俪金黑W8" pitchFamily="49" charset="-122"/>
                </a:rPr>
                <a:t>卓越</a:t>
              </a:r>
              <a:r>
                <a:rPr lang="en-US" altLang="zh-CN" sz="4400" dirty="0">
                  <a:solidFill>
                    <a:srgbClr val="FC7714"/>
                  </a:solidFill>
                  <a:latin typeface="华康俪金黑W8" pitchFamily="49" charset="-122"/>
                  <a:ea typeface="华康俪金黑W8" pitchFamily="49" charset="-122"/>
                </a:rPr>
                <a:t>15</a:t>
              </a:r>
              <a:r>
                <a:rPr lang="zh-CN" altLang="en-US" sz="4400" dirty="0">
                  <a:solidFill>
                    <a:srgbClr val="FC7714"/>
                  </a:solidFill>
                  <a:latin typeface="华康俪金黑W8" pitchFamily="49" charset="-122"/>
                  <a:ea typeface="华康俪金黑W8" pitchFamily="49" charset="-122"/>
                </a:rPr>
                <a:t>年</a:t>
              </a:r>
              <a:endParaRPr lang="en-US" altLang="zh-CN" sz="4400" dirty="0">
                <a:solidFill>
                  <a:srgbClr val="FC7714"/>
                </a:solidFill>
                <a:latin typeface="华康俪金黑W8" pitchFamily="49" charset="-122"/>
                <a:ea typeface="华康俪金黑W8" pitchFamily="49" charset="-122"/>
              </a:endParaRPr>
            </a:p>
            <a:p>
              <a:r>
                <a:rPr lang="zh-CN" altLang="en-US" sz="3600" dirty="0">
                  <a:solidFill>
                    <a:srgbClr val="FC7714"/>
                  </a:solidFill>
                  <a:latin typeface="华康俪金黑W8" pitchFamily="49" charset="-122"/>
                  <a:ea typeface="华康俪金黑W8" pitchFamily="49" charset="-122"/>
                </a:rPr>
                <a:t>品牌管理家</a:t>
              </a:r>
            </a:p>
          </p:txBody>
        </p:sp>
      </p:grpSp>
      <p:grpSp>
        <p:nvGrpSpPr>
          <p:cNvPr id="17" name="组合 16"/>
          <p:cNvGrpSpPr/>
          <p:nvPr/>
        </p:nvGrpSpPr>
        <p:grpSpPr>
          <a:xfrm>
            <a:off x="4357686" y="3857628"/>
            <a:ext cx="357190" cy="564317"/>
            <a:chOff x="3783642" y="2536186"/>
            <a:chExt cx="1717052" cy="2712738"/>
          </a:xfrm>
          <a:solidFill>
            <a:srgbClr val="FC7714"/>
          </a:solidFill>
        </p:grpSpPr>
        <p:sp>
          <p:nvSpPr>
            <p:cNvPr id="8" name="Freeform 5"/>
            <p:cNvSpPr/>
            <p:nvPr/>
          </p:nvSpPr>
          <p:spPr bwMode="auto">
            <a:xfrm>
              <a:off x="3783642" y="2536186"/>
              <a:ext cx="726445" cy="1318268"/>
            </a:xfrm>
            <a:custGeom>
              <a:avLst/>
              <a:gdLst/>
              <a:ahLst/>
              <a:cxnLst>
                <a:cxn ang="0">
                  <a:pos x="215" y="0"/>
                </a:cxn>
                <a:cxn ang="0">
                  <a:pos x="215" y="231"/>
                </a:cxn>
                <a:cxn ang="0">
                  <a:pos x="70" y="231"/>
                </a:cxn>
                <a:cxn ang="0">
                  <a:pos x="70" y="0"/>
                </a:cxn>
                <a:cxn ang="0">
                  <a:pos x="0" y="0"/>
                </a:cxn>
                <a:cxn ang="0">
                  <a:pos x="0" y="519"/>
                </a:cxn>
                <a:cxn ang="0">
                  <a:pos x="70" y="519"/>
                </a:cxn>
                <a:cxn ang="0">
                  <a:pos x="70" y="291"/>
                </a:cxn>
                <a:cxn ang="0">
                  <a:pos x="215" y="291"/>
                </a:cxn>
                <a:cxn ang="0">
                  <a:pos x="215" y="519"/>
                </a:cxn>
                <a:cxn ang="0">
                  <a:pos x="286" y="519"/>
                </a:cxn>
                <a:cxn ang="0">
                  <a:pos x="286" y="0"/>
                </a:cxn>
                <a:cxn ang="0">
                  <a:pos x="215" y="0"/>
                </a:cxn>
              </a:cxnLst>
              <a:rect l="0" t="0" r="r" b="b"/>
              <a:pathLst>
                <a:path w="286" h="519">
                  <a:moveTo>
                    <a:pt x="215" y="0"/>
                  </a:moveTo>
                  <a:lnTo>
                    <a:pt x="215" y="231"/>
                  </a:lnTo>
                  <a:lnTo>
                    <a:pt x="70" y="231"/>
                  </a:lnTo>
                  <a:lnTo>
                    <a:pt x="70" y="0"/>
                  </a:lnTo>
                  <a:lnTo>
                    <a:pt x="0" y="0"/>
                  </a:lnTo>
                  <a:lnTo>
                    <a:pt x="0" y="519"/>
                  </a:lnTo>
                  <a:lnTo>
                    <a:pt x="70" y="519"/>
                  </a:lnTo>
                  <a:lnTo>
                    <a:pt x="70" y="291"/>
                  </a:lnTo>
                  <a:lnTo>
                    <a:pt x="215" y="291"/>
                  </a:lnTo>
                  <a:lnTo>
                    <a:pt x="215" y="519"/>
                  </a:lnTo>
                  <a:lnTo>
                    <a:pt x="286" y="519"/>
                  </a:lnTo>
                  <a:lnTo>
                    <a:pt x="286" y="0"/>
                  </a:lnTo>
                  <a:lnTo>
                    <a:pt x="215"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0" name="Freeform 6"/>
            <p:cNvSpPr/>
            <p:nvPr/>
          </p:nvSpPr>
          <p:spPr bwMode="auto">
            <a:xfrm>
              <a:off x="3783642" y="3928115"/>
              <a:ext cx="726445" cy="1320809"/>
            </a:xfrm>
            <a:custGeom>
              <a:avLst/>
              <a:gdLst/>
              <a:ahLst/>
              <a:cxnLst>
                <a:cxn ang="0">
                  <a:pos x="262" y="0"/>
                </a:cxn>
                <a:cxn ang="0">
                  <a:pos x="215" y="0"/>
                </a:cxn>
                <a:cxn ang="0">
                  <a:pos x="70" y="0"/>
                </a:cxn>
                <a:cxn ang="0">
                  <a:pos x="55" y="0"/>
                </a:cxn>
                <a:cxn ang="0">
                  <a:pos x="0" y="0"/>
                </a:cxn>
                <a:cxn ang="0">
                  <a:pos x="0" y="520"/>
                </a:cxn>
                <a:cxn ang="0">
                  <a:pos x="70" y="520"/>
                </a:cxn>
                <a:cxn ang="0">
                  <a:pos x="70" y="61"/>
                </a:cxn>
                <a:cxn ang="0">
                  <a:pos x="215" y="61"/>
                </a:cxn>
                <a:cxn ang="0">
                  <a:pos x="215" y="520"/>
                </a:cxn>
                <a:cxn ang="0">
                  <a:pos x="286" y="520"/>
                </a:cxn>
                <a:cxn ang="0">
                  <a:pos x="286" y="0"/>
                </a:cxn>
                <a:cxn ang="0">
                  <a:pos x="262" y="0"/>
                </a:cxn>
              </a:cxnLst>
              <a:rect l="0" t="0" r="r" b="b"/>
              <a:pathLst>
                <a:path w="286" h="520">
                  <a:moveTo>
                    <a:pt x="262" y="0"/>
                  </a:moveTo>
                  <a:lnTo>
                    <a:pt x="215" y="0"/>
                  </a:lnTo>
                  <a:lnTo>
                    <a:pt x="70" y="0"/>
                  </a:lnTo>
                  <a:lnTo>
                    <a:pt x="55" y="0"/>
                  </a:lnTo>
                  <a:lnTo>
                    <a:pt x="0" y="0"/>
                  </a:lnTo>
                  <a:lnTo>
                    <a:pt x="0" y="520"/>
                  </a:lnTo>
                  <a:lnTo>
                    <a:pt x="70" y="520"/>
                  </a:lnTo>
                  <a:lnTo>
                    <a:pt x="70" y="61"/>
                  </a:lnTo>
                  <a:lnTo>
                    <a:pt x="215" y="61"/>
                  </a:lnTo>
                  <a:lnTo>
                    <a:pt x="215" y="520"/>
                  </a:lnTo>
                  <a:lnTo>
                    <a:pt x="286" y="520"/>
                  </a:lnTo>
                  <a:lnTo>
                    <a:pt x="286" y="0"/>
                  </a:lnTo>
                  <a:lnTo>
                    <a:pt x="262"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3" name="Freeform 7"/>
            <p:cNvSpPr/>
            <p:nvPr/>
          </p:nvSpPr>
          <p:spPr bwMode="auto">
            <a:xfrm>
              <a:off x="4604068" y="3257551"/>
              <a:ext cx="896626" cy="59690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3"/>
                </a:cxn>
                <a:cxn ang="0">
                  <a:pos x="0" y="235"/>
                </a:cxn>
                <a:cxn ang="0">
                  <a:pos x="353" y="235"/>
                </a:cxn>
                <a:cxn ang="0">
                  <a:pos x="353" y="213"/>
                </a:cxn>
                <a:cxn ang="0">
                  <a:pos x="353" y="176"/>
                </a:cxn>
                <a:cxn ang="0">
                  <a:pos x="353" y="0"/>
                </a:cxn>
                <a:cxn ang="0">
                  <a:pos x="280" y="0"/>
                </a:cxn>
              </a:cxnLst>
              <a:rect l="0" t="0" r="r" b="b"/>
              <a:pathLst>
                <a:path w="353" h="235">
                  <a:moveTo>
                    <a:pt x="280" y="0"/>
                  </a:moveTo>
                  <a:lnTo>
                    <a:pt x="280" y="176"/>
                  </a:lnTo>
                  <a:lnTo>
                    <a:pt x="208" y="176"/>
                  </a:lnTo>
                  <a:lnTo>
                    <a:pt x="208" y="0"/>
                  </a:lnTo>
                  <a:lnTo>
                    <a:pt x="135" y="0"/>
                  </a:lnTo>
                  <a:lnTo>
                    <a:pt x="135" y="176"/>
                  </a:lnTo>
                  <a:lnTo>
                    <a:pt x="73" y="176"/>
                  </a:lnTo>
                  <a:lnTo>
                    <a:pt x="73" y="0"/>
                  </a:lnTo>
                  <a:lnTo>
                    <a:pt x="0" y="0"/>
                  </a:lnTo>
                  <a:lnTo>
                    <a:pt x="0" y="176"/>
                  </a:lnTo>
                  <a:lnTo>
                    <a:pt x="0" y="213"/>
                  </a:lnTo>
                  <a:lnTo>
                    <a:pt x="0" y="235"/>
                  </a:lnTo>
                  <a:lnTo>
                    <a:pt x="353" y="235"/>
                  </a:lnTo>
                  <a:lnTo>
                    <a:pt x="353" y="213"/>
                  </a:lnTo>
                  <a:lnTo>
                    <a:pt x="353" y="176"/>
                  </a:lnTo>
                  <a:lnTo>
                    <a:pt x="353" y="0"/>
                  </a:lnTo>
                  <a:lnTo>
                    <a:pt x="280"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4" name="Freeform 8"/>
            <p:cNvSpPr/>
            <p:nvPr/>
          </p:nvSpPr>
          <p:spPr bwMode="auto">
            <a:xfrm>
              <a:off x="4604068" y="4649480"/>
              <a:ext cx="896626" cy="59944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4"/>
                </a:cxn>
                <a:cxn ang="0">
                  <a:pos x="0" y="236"/>
                </a:cxn>
                <a:cxn ang="0">
                  <a:pos x="353" y="236"/>
                </a:cxn>
                <a:cxn ang="0">
                  <a:pos x="353" y="214"/>
                </a:cxn>
                <a:cxn ang="0">
                  <a:pos x="353" y="176"/>
                </a:cxn>
                <a:cxn ang="0">
                  <a:pos x="353" y="0"/>
                </a:cxn>
                <a:cxn ang="0">
                  <a:pos x="280" y="0"/>
                </a:cxn>
              </a:cxnLst>
              <a:rect l="0" t="0" r="r" b="b"/>
              <a:pathLst>
                <a:path w="353" h="236">
                  <a:moveTo>
                    <a:pt x="280" y="0"/>
                  </a:moveTo>
                  <a:lnTo>
                    <a:pt x="280" y="176"/>
                  </a:lnTo>
                  <a:lnTo>
                    <a:pt x="208" y="176"/>
                  </a:lnTo>
                  <a:lnTo>
                    <a:pt x="208" y="0"/>
                  </a:lnTo>
                  <a:lnTo>
                    <a:pt x="135" y="0"/>
                  </a:lnTo>
                  <a:lnTo>
                    <a:pt x="135" y="176"/>
                  </a:lnTo>
                  <a:lnTo>
                    <a:pt x="73" y="176"/>
                  </a:lnTo>
                  <a:lnTo>
                    <a:pt x="73" y="0"/>
                  </a:lnTo>
                  <a:lnTo>
                    <a:pt x="0" y="0"/>
                  </a:lnTo>
                  <a:lnTo>
                    <a:pt x="0" y="176"/>
                  </a:lnTo>
                  <a:lnTo>
                    <a:pt x="0" y="214"/>
                  </a:lnTo>
                  <a:lnTo>
                    <a:pt x="0" y="236"/>
                  </a:lnTo>
                  <a:lnTo>
                    <a:pt x="353" y="236"/>
                  </a:lnTo>
                  <a:lnTo>
                    <a:pt x="353" y="214"/>
                  </a:lnTo>
                  <a:lnTo>
                    <a:pt x="353" y="176"/>
                  </a:lnTo>
                  <a:lnTo>
                    <a:pt x="353" y="0"/>
                  </a:lnTo>
                  <a:lnTo>
                    <a:pt x="280"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5" name="Freeform 11"/>
            <p:cNvSpPr/>
            <p:nvPr/>
          </p:nvSpPr>
          <p:spPr bwMode="auto">
            <a:xfrm>
              <a:off x="4604068" y="3928115"/>
              <a:ext cx="896626" cy="650244"/>
            </a:xfrm>
            <a:custGeom>
              <a:avLst/>
              <a:gdLst/>
              <a:ahLst/>
              <a:cxnLst>
                <a:cxn ang="0">
                  <a:pos x="353" y="61"/>
                </a:cxn>
                <a:cxn ang="0">
                  <a:pos x="353" y="0"/>
                </a:cxn>
                <a:cxn ang="0">
                  <a:pos x="73" y="0"/>
                </a:cxn>
                <a:cxn ang="0">
                  <a:pos x="9" y="0"/>
                </a:cxn>
                <a:cxn ang="0">
                  <a:pos x="0" y="0"/>
                </a:cxn>
                <a:cxn ang="0">
                  <a:pos x="0" y="256"/>
                </a:cxn>
                <a:cxn ang="0">
                  <a:pos x="9" y="256"/>
                </a:cxn>
                <a:cxn ang="0">
                  <a:pos x="73" y="256"/>
                </a:cxn>
                <a:cxn ang="0">
                  <a:pos x="353" y="256"/>
                </a:cxn>
                <a:cxn ang="0">
                  <a:pos x="353" y="196"/>
                </a:cxn>
                <a:cxn ang="0">
                  <a:pos x="73" y="196"/>
                </a:cxn>
                <a:cxn ang="0">
                  <a:pos x="73" y="157"/>
                </a:cxn>
                <a:cxn ang="0">
                  <a:pos x="353" y="157"/>
                </a:cxn>
                <a:cxn ang="0">
                  <a:pos x="353" y="96"/>
                </a:cxn>
                <a:cxn ang="0">
                  <a:pos x="73" y="96"/>
                </a:cxn>
                <a:cxn ang="0">
                  <a:pos x="73" y="61"/>
                </a:cxn>
                <a:cxn ang="0">
                  <a:pos x="353" y="61"/>
                </a:cxn>
              </a:cxnLst>
              <a:rect l="0" t="0" r="r" b="b"/>
              <a:pathLst>
                <a:path w="353" h="256">
                  <a:moveTo>
                    <a:pt x="353" y="61"/>
                  </a:moveTo>
                  <a:lnTo>
                    <a:pt x="353" y="0"/>
                  </a:lnTo>
                  <a:lnTo>
                    <a:pt x="73" y="0"/>
                  </a:lnTo>
                  <a:lnTo>
                    <a:pt x="9" y="0"/>
                  </a:lnTo>
                  <a:lnTo>
                    <a:pt x="0" y="0"/>
                  </a:lnTo>
                  <a:lnTo>
                    <a:pt x="0" y="256"/>
                  </a:lnTo>
                  <a:lnTo>
                    <a:pt x="9" y="256"/>
                  </a:lnTo>
                  <a:lnTo>
                    <a:pt x="73" y="256"/>
                  </a:lnTo>
                  <a:lnTo>
                    <a:pt x="353" y="256"/>
                  </a:lnTo>
                  <a:lnTo>
                    <a:pt x="353" y="196"/>
                  </a:lnTo>
                  <a:lnTo>
                    <a:pt x="73" y="196"/>
                  </a:lnTo>
                  <a:lnTo>
                    <a:pt x="73" y="157"/>
                  </a:lnTo>
                  <a:lnTo>
                    <a:pt x="353" y="157"/>
                  </a:lnTo>
                  <a:lnTo>
                    <a:pt x="353" y="96"/>
                  </a:lnTo>
                  <a:lnTo>
                    <a:pt x="73" y="96"/>
                  </a:lnTo>
                  <a:lnTo>
                    <a:pt x="73" y="61"/>
                  </a:lnTo>
                  <a:lnTo>
                    <a:pt x="353" y="61"/>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6" name="Freeform 12"/>
            <p:cNvSpPr>
              <a:spLocks noEditPoints="1"/>
            </p:cNvSpPr>
            <p:nvPr/>
          </p:nvSpPr>
          <p:spPr bwMode="auto">
            <a:xfrm>
              <a:off x="4604068" y="2543806"/>
              <a:ext cx="896626" cy="609604"/>
            </a:xfrm>
            <a:custGeom>
              <a:avLst/>
              <a:gdLst/>
              <a:ahLst/>
              <a:cxnLst>
                <a:cxn ang="0">
                  <a:pos x="0" y="0"/>
                </a:cxn>
                <a:cxn ang="0">
                  <a:pos x="0" y="240"/>
                </a:cxn>
                <a:cxn ang="0">
                  <a:pos x="353" y="240"/>
                </a:cxn>
                <a:cxn ang="0">
                  <a:pos x="353" y="0"/>
                </a:cxn>
                <a:cxn ang="0">
                  <a:pos x="0" y="0"/>
                </a:cxn>
                <a:cxn ang="0">
                  <a:pos x="278" y="178"/>
                </a:cxn>
                <a:cxn ang="0">
                  <a:pos x="72" y="178"/>
                </a:cxn>
                <a:cxn ang="0">
                  <a:pos x="72" y="62"/>
                </a:cxn>
                <a:cxn ang="0">
                  <a:pos x="278" y="62"/>
                </a:cxn>
                <a:cxn ang="0">
                  <a:pos x="278" y="178"/>
                </a:cxn>
              </a:cxnLst>
              <a:rect l="0" t="0" r="r" b="b"/>
              <a:pathLst>
                <a:path w="353" h="240">
                  <a:moveTo>
                    <a:pt x="0" y="0"/>
                  </a:moveTo>
                  <a:lnTo>
                    <a:pt x="0" y="240"/>
                  </a:lnTo>
                  <a:lnTo>
                    <a:pt x="353" y="240"/>
                  </a:lnTo>
                  <a:lnTo>
                    <a:pt x="353" y="0"/>
                  </a:lnTo>
                  <a:lnTo>
                    <a:pt x="0" y="0"/>
                  </a:lnTo>
                  <a:close/>
                  <a:moveTo>
                    <a:pt x="278" y="178"/>
                  </a:moveTo>
                  <a:lnTo>
                    <a:pt x="72" y="178"/>
                  </a:lnTo>
                  <a:lnTo>
                    <a:pt x="72" y="62"/>
                  </a:lnTo>
                  <a:lnTo>
                    <a:pt x="278" y="62"/>
                  </a:lnTo>
                  <a:lnTo>
                    <a:pt x="278" y="178"/>
                  </a:lnTo>
                  <a:close/>
                </a:path>
              </a:pathLst>
            </a:custGeom>
            <a:grp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bwMode="auto">
      <p:bgPr>
        <a:solidFill>
          <a:srgbClr val="FC7714"/>
        </a:solidFill>
        <a:effectLst/>
      </p:bgPr>
    </p:bg>
    <p:spTree>
      <p:nvGrpSpPr>
        <p:cNvPr id="1" name=""/>
        <p:cNvGrpSpPr/>
        <p:nvPr/>
      </p:nvGrpSpPr>
      <p:grpSpPr>
        <a:xfrm>
          <a:off x="0" y="0"/>
          <a:ext cx="0" cy="0"/>
          <a:chOff x="0" y="0"/>
          <a:chExt cx="0" cy="0"/>
        </a:xfrm>
      </p:grpSpPr>
      <p:grpSp>
        <p:nvGrpSpPr>
          <p:cNvPr id="4" name="组合 3"/>
          <p:cNvGrpSpPr/>
          <p:nvPr/>
        </p:nvGrpSpPr>
        <p:grpSpPr>
          <a:xfrm>
            <a:off x="746285" y="428604"/>
            <a:ext cx="1325385" cy="1173099"/>
            <a:chOff x="3197758" y="2428868"/>
            <a:chExt cx="2964679" cy="2712791"/>
          </a:xfrm>
        </p:grpSpPr>
        <p:sp>
          <p:nvSpPr>
            <p:cNvPr id="5" name="同侧圆角矩形 4"/>
            <p:cNvSpPr/>
            <p:nvPr/>
          </p:nvSpPr>
          <p:spPr bwMode="auto">
            <a:xfrm>
              <a:off x="3286116" y="2428868"/>
              <a:ext cx="2571768" cy="1500198"/>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 name="同侧圆角矩形 5"/>
            <p:cNvSpPr/>
            <p:nvPr/>
          </p:nvSpPr>
          <p:spPr bwMode="auto">
            <a:xfrm rot="10800000">
              <a:off x="3286116" y="4000504"/>
              <a:ext cx="2571768" cy="1071570"/>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8" name="TextBox 7"/>
            <p:cNvSpPr txBox="1"/>
            <p:nvPr/>
          </p:nvSpPr>
          <p:spPr>
            <a:xfrm>
              <a:off x="3197758" y="4643445"/>
              <a:ext cx="2964679" cy="498214"/>
            </a:xfrm>
            <a:prstGeom prst="rect">
              <a:avLst/>
            </a:prstGeom>
            <a:noFill/>
          </p:spPr>
          <p:txBody>
            <a:bodyPr wrap="square" rtlCol="0">
              <a:spAutoFit/>
            </a:bodyPr>
            <a:lstStyle/>
            <a:p>
              <a:r>
                <a:rPr lang="zh-CN" altLang="en-US" sz="800" dirty="0">
                  <a:solidFill>
                    <a:srgbClr val="FC7714"/>
                  </a:solidFill>
                </a:rPr>
                <a:t>小小草</a:t>
              </a:r>
              <a:r>
                <a:rPr lang="en-US" altLang="zh-CN" sz="800" dirty="0">
                  <a:solidFill>
                    <a:srgbClr val="FC7714"/>
                  </a:solidFill>
                </a:rPr>
                <a:t> cis company</a:t>
              </a:r>
              <a:endParaRPr lang="zh-CN" altLang="en-US" sz="800" dirty="0">
                <a:solidFill>
                  <a:srgbClr val="FC7714"/>
                </a:solidFill>
              </a:endParaRPr>
            </a:p>
          </p:txBody>
        </p:sp>
        <p:sp>
          <p:nvSpPr>
            <p:cNvPr id="9" name="TextBox 8"/>
            <p:cNvSpPr txBox="1"/>
            <p:nvPr/>
          </p:nvSpPr>
          <p:spPr>
            <a:xfrm>
              <a:off x="3216559" y="2428868"/>
              <a:ext cx="2786083" cy="1494640"/>
            </a:xfrm>
            <a:prstGeom prst="rect">
              <a:avLst/>
            </a:prstGeom>
            <a:noFill/>
          </p:spPr>
          <p:txBody>
            <a:bodyPr wrap="square" rtlCol="0">
              <a:spAutoFit/>
            </a:bodyPr>
            <a:lstStyle/>
            <a:p>
              <a:r>
                <a:rPr lang="zh-CN" altLang="en-US" sz="2000" dirty="0">
                  <a:solidFill>
                    <a:srgbClr val="FC7714"/>
                  </a:solidFill>
                  <a:latin typeface="华康俪金黑W8" pitchFamily="49" charset="-122"/>
                  <a:ea typeface="华康俪金黑W8" pitchFamily="49" charset="-122"/>
                </a:rPr>
                <a:t>卓越</a:t>
              </a:r>
              <a:r>
                <a:rPr lang="en-US" altLang="zh-CN" sz="2000" dirty="0">
                  <a:solidFill>
                    <a:srgbClr val="FC7714"/>
                  </a:solidFill>
                  <a:latin typeface="华康俪金黑W8" pitchFamily="49" charset="-122"/>
                  <a:ea typeface="华康俪金黑W8" pitchFamily="49" charset="-122"/>
                </a:rPr>
                <a:t>15</a:t>
              </a:r>
              <a:r>
                <a:rPr lang="zh-CN" altLang="en-US" sz="2000" dirty="0">
                  <a:solidFill>
                    <a:srgbClr val="FC7714"/>
                  </a:solidFill>
                  <a:latin typeface="华康俪金黑W8" pitchFamily="49" charset="-122"/>
                  <a:ea typeface="华康俪金黑W8" pitchFamily="49" charset="-122"/>
                </a:rPr>
                <a:t>年</a:t>
              </a:r>
              <a:endParaRPr lang="en-US" altLang="zh-CN" sz="2000" dirty="0">
                <a:solidFill>
                  <a:srgbClr val="FC7714"/>
                </a:solidFill>
                <a:latin typeface="华康俪金黑W8" pitchFamily="49" charset="-122"/>
                <a:ea typeface="华康俪金黑W8" pitchFamily="49" charset="-122"/>
              </a:endParaRPr>
            </a:p>
            <a:p>
              <a:r>
                <a:rPr lang="zh-CN" altLang="en-US" sz="1600" dirty="0">
                  <a:solidFill>
                    <a:srgbClr val="FC7714"/>
                  </a:solidFill>
                  <a:latin typeface="华康俪金黑W8" pitchFamily="49" charset="-122"/>
                  <a:ea typeface="华康俪金黑W8" pitchFamily="49" charset="-122"/>
                </a:rPr>
                <a:t>品牌管理家</a:t>
              </a:r>
            </a:p>
          </p:txBody>
        </p:sp>
      </p:grpSp>
      <p:sp>
        <p:nvSpPr>
          <p:cNvPr id="12" name="同侧圆角矩形 11"/>
          <p:cNvSpPr/>
          <p:nvPr/>
        </p:nvSpPr>
        <p:spPr bwMode="auto">
          <a:xfrm rot="10800000">
            <a:off x="779063" y="-71461"/>
            <a:ext cx="1149731" cy="463382"/>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7" name="TextBox 16"/>
          <p:cNvSpPr txBox="1"/>
          <p:nvPr/>
        </p:nvSpPr>
        <p:spPr>
          <a:xfrm>
            <a:off x="571472" y="1800043"/>
            <a:ext cx="4000528" cy="1200329"/>
          </a:xfrm>
          <a:prstGeom prst="rect">
            <a:avLst/>
          </a:prstGeom>
          <a:noFill/>
          <a:ln>
            <a:noFill/>
          </a:ln>
        </p:spPr>
        <p:txBody>
          <a:bodyPr wrap="square" rtlCol="0">
            <a:spAutoFit/>
          </a:bodyPr>
          <a:lstStyle/>
          <a:p>
            <a:r>
              <a:rPr lang="zh-CN" altLang="en-US" sz="7200" dirty="0">
                <a:solidFill>
                  <a:schemeClr val="bg1"/>
                </a:solidFill>
                <a:latin typeface="华康俪金黑W8" pitchFamily="49" charset="-122"/>
                <a:ea typeface="华康俪金黑W8" pitchFamily="49" charset="-122"/>
              </a:rPr>
              <a:t>关于我们</a:t>
            </a:r>
            <a:endParaRPr lang="zh-CN" altLang="en-US" sz="7200" dirty="0">
              <a:solidFill>
                <a:schemeClr val="bg1"/>
              </a:solidFill>
            </a:endParaRPr>
          </a:p>
        </p:txBody>
      </p:sp>
      <p:sp>
        <p:nvSpPr>
          <p:cNvPr id="19" name="矩形 18"/>
          <p:cNvSpPr/>
          <p:nvPr/>
        </p:nvSpPr>
        <p:spPr bwMode="auto">
          <a:xfrm>
            <a:off x="714348" y="6286520"/>
            <a:ext cx="7715304" cy="7143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2" name="TextBox 21"/>
          <p:cNvSpPr txBox="1"/>
          <p:nvPr/>
        </p:nvSpPr>
        <p:spPr>
          <a:xfrm>
            <a:off x="571472" y="2857497"/>
            <a:ext cx="2643206" cy="642942"/>
          </a:xfrm>
          <a:prstGeom prst="rect">
            <a:avLst/>
          </a:prstGeom>
          <a:noFill/>
          <a:ln>
            <a:noFill/>
          </a:ln>
        </p:spPr>
        <p:txBody>
          <a:bodyPr wrap="square" rtlCol="0">
            <a:spAutoFit/>
          </a:bodyPr>
          <a:lstStyle/>
          <a:p>
            <a:r>
              <a:rPr lang="en-US" altLang="zh-CN" sz="3600" dirty="0">
                <a:solidFill>
                  <a:schemeClr val="bg1"/>
                </a:solidFill>
              </a:rPr>
              <a:t>ABOUT US</a:t>
            </a:r>
            <a:endParaRPr lang="zh-CN" altLang="en-US" sz="3600" dirty="0">
              <a:solidFill>
                <a:schemeClr val="bg1"/>
              </a:solidFill>
            </a:endParaRPr>
          </a:p>
        </p:txBody>
      </p:sp>
      <p:grpSp>
        <p:nvGrpSpPr>
          <p:cNvPr id="23" name="组合 22"/>
          <p:cNvGrpSpPr/>
          <p:nvPr/>
        </p:nvGrpSpPr>
        <p:grpSpPr>
          <a:xfrm>
            <a:off x="1247858" y="1142984"/>
            <a:ext cx="180870" cy="285752"/>
            <a:chOff x="3783642" y="2536186"/>
            <a:chExt cx="1717052" cy="2712738"/>
          </a:xfrm>
        </p:grpSpPr>
        <p:sp>
          <p:nvSpPr>
            <p:cNvPr id="24" name="Freeform 5"/>
            <p:cNvSpPr/>
            <p:nvPr/>
          </p:nvSpPr>
          <p:spPr bwMode="auto">
            <a:xfrm>
              <a:off x="3783642" y="2536186"/>
              <a:ext cx="726445" cy="1318268"/>
            </a:xfrm>
            <a:custGeom>
              <a:avLst/>
              <a:gdLst/>
              <a:ahLst/>
              <a:cxnLst>
                <a:cxn ang="0">
                  <a:pos x="215" y="0"/>
                </a:cxn>
                <a:cxn ang="0">
                  <a:pos x="215" y="231"/>
                </a:cxn>
                <a:cxn ang="0">
                  <a:pos x="70" y="231"/>
                </a:cxn>
                <a:cxn ang="0">
                  <a:pos x="70" y="0"/>
                </a:cxn>
                <a:cxn ang="0">
                  <a:pos x="0" y="0"/>
                </a:cxn>
                <a:cxn ang="0">
                  <a:pos x="0" y="519"/>
                </a:cxn>
                <a:cxn ang="0">
                  <a:pos x="70" y="519"/>
                </a:cxn>
                <a:cxn ang="0">
                  <a:pos x="70" y="291"/>
                </a:cxn>
                <a:cxn ang="0">
                  <a:pos x="215" y="291"/>
                </a:cxn>
                <a:cxn ang="0">
                  <a:pos x="215" y="519"/>
                </a:cxn>
                <a:cxn ang="0">
                  <a:pos x="286" y="519"/>
                </a:cxn>
                <a:cxn ang="0">
                  <a:pos x="286" y="0"/>
                </a:cxn>
                <a:cxn ang="0">
                  <a:pos x="215" y="0"/>
                </a:cxn>
              </a:cxnLst>
              <a:rect l="0" t="0" r="r" b="b"/>
              <a:pathLst>
                <a:path w="286" h="519">
                  <a:moveTo>
                    <a:pt x="215" y="0"/>
                  </a:moveTo>
                  <a:lnTo>
                    <a:pt x="215" y="231"/>
                  </a:lnTo>
                  <a:lnTo>
                    <a:pt x="70" y="231"/>
                  </a:lnTo>
                  <a:lnTo>
                    <a:pt x="70" y="0"/>
                  </a:lnTo>
                  <a:lnTo>
                    <a:pt x="0" y="0"/>
                  </a:lnTo>
                  <a:lnTo>
                    <a:pt x="0" y="519"/>
                  </a:lnTo>
                  <a:lnTo>
                    <a:pt x="70" y="519"/>
                  </a:lnTo>
                  <a:lnTo>
                    <a:pt x="70" y="291"/>
                  </a:lnTo>
                  <a:lnTo>
                    <a:pt x="215" y="291"/>
                  </a:lnTo>
                  <a:lnTo>
                    <a:pt x="215" y="519"/>
                  </a:lnTo>
                  <a:lnTo>
                    <a:pt x="286" y="519"/>
                  </a:lnTo>
                  <a:lnTo>
                    <a:pt x="286" y="0"/>
                  </a:lnTo>
                  <a:lnTo>
                    <a:pt x="215" y="0"/>
                  </a:lnTo>
                  <a:close/>
                </a:path>
              </a:pathLst>
            </a:custGeom>
            <a:solidFill>
              <a:srgbClr val="E87615"/>
            </a:solidFill>
            <a:ln w="9525">
              <a:noFill/>
              <a:round/>
            </a:ln>
          </p:spPr>
          <p:txBody>
            <a:bodyPr vert="horz" wrap="square" lIns="91440" tIns="45720" rIns="91440" bIns="45720" numCol="1" anchor="t" anchorCtr="0" compatLnSpc="1"/>
            <a:lstStyle/>
            <a:p>
              <a:endParaRPr lang="zh-CN" altLang="en-US"/>
            </a:p>
          </p:txBody>
        </p:sp>
        <p:sp>
          <p:nvSpPr>
            <p:cNvPr id="25" name="Freeform 6"/>
            <p:cNvSpPr/>
            <p:nvPr/>
          </p:nvSpPr>
          <p:spPr bwMode="auto">
            <a:xfrm>
              <a:off x="3783642" y="3928115"/>
              <a:ext cx="726445" cy="1320809"/>
            </a:xfrm>
            <a:custGeom>
              <a:avLst/>
              <a:gdLst/>
              <a:ahLst/>
              <a:cxnLst>
                <a:cxn ang="0">
                  <a:pos x="262" y="0"/>
                </a:cxn>
                <a:cxn ang="0">
                  <a:pos x="215" y="0"/>
                </a:cxn>
                <a:cxn ang="0">
                  <a:pos x="70" y="0"/>
                </a:cxn>
                <a:cxn ang="0">
                  <a:pos x="55" y="0"/>
                </a:cxn>
                <a:cxn ang="0">
                  <a:pos x="0" y="0"/>
                </a:cxn>
                <a:cxn ang="0">
                  <a:pos x="0" y="520"/>
                </a:cxn>
                <a:cxn ang="0">
                  <a:pos x="70" y="520"/>
                </a:cxn>
                <a:cxn ang="0">
                  <a:pos x="70" y="61"/>
                </a:cxn>
                <a:cxn ang="0">
                  <a:pos x="215" y="61"/>
                </a:cxn>
                <a:cxn ang="0">
                  <a:pos x="215" y="520"/>
                </a:cxn>
                <a:cxn ang="0">
                  <a:pos x="286" y="520"/>
                </a:cxn>
                <a:cxn ang="0">
                  <a:pos x="286" y="0"/>
                </a:cxn>
                <a:cxn ang="0">
                  <a:pos x="262" y="0"/>
                </a:cxn>
              </a:cxnLst>
              <a:rect l="0" t="0" r="r" b="b"/>
              <a:pathLst>
                <a:path w="286" h="520">
                  <a:moveTo>
                    <a:pt x="262" y="0"/>
                  </a:moveTo>
                  <a:lnTo>
                    <a:pt x="215" y="0"/>
                  </a:lnTo>
                  <a:lnTo>
                    <a:pt x="70" y="0"/>
                  </a:lnTo>
                  <a:lnTo>
                    <a:pt x="55" y="0"/>
                  </a:lnTo>
                  <a:lnTo>
                    <a:pt x="0" y="0"/>
                  </a:lnTo>
                  <a:lnTo>
                    <a:pt x="0" y="520"/>
                  </a:lnTo>
                  <a:lnTo>
                    <a:pt x="70" y="520"/>
                  </a:lnTo>
                  <a:lnTo>
                    <a:pt x="70" y="61"/>
                  </a:lnTo>
                  <a:lnTo>
                    <a:pt x="215" y="61"/>
                  </a:lnTo>
                  <a:lnTo>
                    <a:pt x="215" y="520"/>
                  </a:lnTo>
                  <a:lnTo>
                    <a:pt x="286" y="520"/>
                  </a:lnTo>
                  <a:lnTo>
                    <a:pt x="286" y="0"/>
                  </a:lnTo>
                  <a:lnTo>
                    <a:pt x="262" y="0"/>
                  </a:lnTo>
                  <a:close/>
                </a:path>
              </a:pathLst>
            </a:custGeom>
            <a:solidFill>
              <a:srgbClr val="E87615"/>
            </a:solidFill>
            <a:ln w="9525">
              <a:noFill/>
              <a:round/>
            </a:ln>
          </p:spPr>
          <p:txBody>
            <a:bodyPr vert="horz" wrap="square" lIns="91440" tIns="45720" rIns="91440" bIns="45720" numCol="1" anchor="t" anchorCtr="0" compatLnSpc="1"/>
            <a:lstStyle/>
            <a:p>
              <a:endParaRPr lang="zh-CN" altLang="en-US"/>
            </a:p>
          </p:txBody>
        </p:sp>
        <p:sp>
          <p:nvSpPr>
            <p:cNvPr id="26" name="Freeform 7"/>
            <p:cNvSpPr/>
            <p:nvPr/>
          </p:nvSpPr>
          <p:spPr bwMode="auto">
            <a:xfrm>
              <a:off x="4604068" y="3257551"/>
              <a:ext cx="896626" cy="59690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3"/>
                </a:cxn>
                <a:cxn ang="0">
                  <a:pos x="0" y="235"/>
                </a:cxn>
                <a:cxn ang="0">
                  <a:pos x="353" y="235"/>
                </a:cxn>
                <a:cxn ang="0">
                  <a:pos x="353" y="213"/>
                </a:cxn>
                <a:cxn ang="0">
                  <a:pos x="353" y="176"/>
                </a:cxn>
                <a:cxn ang="0">
                  <a:pos x="353" y="0"/>
                </a:cxn>
                <a:cxn ang="0">
                  <a:pos x="280" y="0"/>
                </a:cxn>
              </a:cxnLst>
              <a:rect l="0" t="0" r="r" b="b"/>
              <a:pathLst>
                <a:path w="353" h="235">
                  <a:moveTo>
                    <a:pt x="280" y="0"/>
                  </a:moveTo>
                  <a:lnTo>
                    <a:pt x="280" y="176"/>
                  </a:lnTo>
                  <a:lnTo>
                    <a:pt x="208" y="176"/>
                  </a:lnTo>
                  <a:lnTo>
                    <a:pt x="208" y="0"/>
                  </a:lnTo>
                  <a:lnTo>
                    <a:pt x="135" y="0"/>
                  </a:lnTo>
                  <a:lnTo>
                    <a:pt x="135" y="176"/>
                  </a:lnTo>
                  <a:lnTo>
                    <a:pt x="73" y="176"/>
                  </a:lnTo>
                  <a:lnTo>
                    <a:pt x="73" y="0"/>
                  </a:lnTo>
                  <a:lnTo>
                    <a:pt x="0" y="0"/>
                  </a:lnTo>
                  <a:lnTo>
                    <a:pt x="0" y="176"/>
                  </a:lnTo>
                  <a:lnTo>
                    <a:pt x="0" y="213"/>
                  </a:lnTo>
                  <a:lnTo>
                    <a:pt x="0" y="235"/>
                  </a:lnTo>
                  <a:lnTo>
                    <a:pt x="353" y="235"/>
                  </a:lnTo>
                  <a:lnTo>
                    <a:pt x="353" y="213"/>
                  </a:lnTo>
                  <a:lnTo>
                    <a:pt x="353" y="176"/>
                  </a:lnTo>
                  <a:lnTo>
                    <a:pt x="353" y="0"/>
                  </a:lnTo>
                  <a:lnTo>
                    <a:pt x="280" y="0"/>
                  </a:lnTo>
                  <a:close/>
                </a:path>
              </a:pathLst>
            </a:custGeom>
            <a:solidFill>
              <a:srgbClr val="E87615"/>
            </a:solidFill>
            <a:ln w="9525">
              <a:noFill/>
              <a:round/>
            </a:ln>
          </p:spPr>
          <p:txBody>
            <a:bodyPr vert="horz" wrap="square" lIns="91440" tIns="45720" rIns="91440" bIns="45720" numCol="1" anchor="t" anchorCtr="0" compatLnSpc="1"/>
            <a:lstStyle/>
            <a:p>
              <a:endParaRPr lang="zh-CN" altLang="en-US"/>
            </a:p>
          </p:txBody>
        </p:sp>
        <p:sp>
          <p:nvSpPr>
            <p:cNvPr id="27" name="Freeform 8"/>
            <p:cNvSpPr/>
            <p:nvPr/>
          </p:nvSpPr>
          <p:spPr bwMode="auto">
            <a:xfrm>
              <a:off x="4604068" y="4649480"/>
              <a:ext cx="896626" cy="59944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4"/>
                </a:cxn>
                <a:cxn ang="0">
                  <a:pos x="0" y="236"/>
                </a:cxn>
                <a:cxn ang="0">
                  <a:pos x="353" y="236"/>
                </a:cxn>
                <a:cxn ang="0">
                  <a:pos x="353" y="214"/>
                </a:cxn>
                <a:cxn ang="0">
                  <a:pos x="353" y="176"/>
                </a:cxn>
                <a:cxn ang="0">
                  <a:pos x="353" y="0"/>
                </a:cxn>
                <a:cxn ang="0">
                  <a:pos x="280" y="0"/>
                </a:cxn>
              </a:cxnLst>
              <a:rect l="0" t="0" r="r" b="b"/>
              <a:pathLst>
                <a:path w="353" h="236">
                  <a:moveTo>
                    <a:pt x="280" y="0"/>
                  </a:moveTo>
                  <a:lnTo>
                    <a:pt x="280" y="176"/>
                  </a:lnTo>
                  <a:lnTo>
                    <a:pt x="208" y="176"/>
                  </a:lnTo>
                  <a:lnTo>
                    <a:pt x="208" y="0"/>
                  </a:lnTo>
                  <a:lnTo>
                    <a:pt x="135" y="0"/>
                  </a:lnTo>
                  <a:lnTo>
                    <a:pt x="135" y="176"/>
                  </a:lnTo>
                  <a:lnTo>
                    <a:pt x="73" y="176"/>
                  </a:lnTo>
                  <a:lnTo>
                    <a:pt x="73" y="0"/>
                  </a:lnTo>
                  <a:lnTo>
                    <a:pt x="0" y="0"/>
                  </a:lnTo>
                  <a:lnTo>
                    <a:pt x="0" y="176"/>
                  </a:lnTo>
                  <a:lnTo>
                    <a:pt x="0" y="214"/>
                  </a:lnTo>
                  <a:lnTo>
                    <a:pt x="0" y="236"/>
                  </a:lnTo>
                  <a:lnTo>
                    <a:pt x="353" y="236"/>
                  </a:lnTo>
                  <a:lnTo>
                    <a:pt x="353" y="214"/>
                  </a:lnTo>
                  <a:lnTo>
                    <a:pt x="353" y="176"/>
                  </a:lnTo>
                  <a:lnTo>
                    <a:pt x="353" y="0"/>
                  </a:lnTo>
                  <a:lnTo>
                    <a:pt x="280" y="0"/>
                  </a:lnTo>
                  <a:close/>
                </a:path>
              </a:pathLst>
            </a:custGeom>
            <a:solidFill>
              <a:srgbClr val="E87615"/>
            </a:solidFill>
            <a:ln w="9525">
              <a:noFill/>
              <a:round/>
            </a:ln>
          </p:spPr>
          <p:txBody>
            <a:bodyPr vert="horz" wrap="square" lIns="91440" tIns="45720" rIns="91440" bIns="45720" numCol="1" anchor="t" anchorCtr="0" compatLnSpc="1"/>
            <a:lstStyle/>
            <a:p>
              <a:endParaRPr lang="zh-CN" altLang="en-US"/>
            </a:p>
          </p:txBody>
        </p:sp>
        <p:sp>
          <p:nvSpPr>
            <p:cNvPr id="28" name="Freeform 11"/>
            <p:cNvSpPr/>
            <p:nvPr/>
          </p:nvSpPr>
          <p:spPr bwMode="auto">
            <a:xfrm>
              <a:off x="4604068" y="3928115"/>
              <a:ext cx="896626" cy="650244"/>
            </a:xfrm>
            <a:custGeom>
              <a:avLst/>
              <a:gdLst/>
              <a:ahLst/>
              <a:cxnLst>
                <a:cxn ang="0">
                  <a:pos x="353" y="61"/>
                </a:cxn>
                <a:cxn ang="0">
                  <a:pos x="353" y="0"/>
                </a:cxn>
                <a:cxn ang="0">
                  <a:pos x="73" y="0"/>
                </a:cxn>
                <a:cxn ang="0">
                  <a:pos x="9" y="0"/>
                </a:cxn>
                <a:cxn ang="0">
                  <a:pos x="0" y="0"/>
                </a:cxn>
                <a:cxn ang="0">
                  <a:pos x="0" y="256"/>
                </a:cxn>
                <a:cxn ang="0">
                  <a:pos x="9" y="256"/>
                </a:cxn>
                <a:cxn ang="0">
                  <a:pos x="73" y="256"/>
                </a:cxn>
                <a:cxn ang="0">
                  <a:pos x="353" y="256"/>
                </a:cxn>
                <a:cxn ang="0">
                  <a:pos x="353" y="196"/>
                </a:cxn>
                <a:cxn ang="0">
                  <a:pos x="73" y="196"/>
                </a:cxn>
                <a:cxn ang="0">
                  <a:pos x="73" y="157"/>
                </a:cxn>
                <a:cxn ang="0">
                  <a:pos x="353" y="157"/>
                </a:cxn>
                <a:cxn ang="0">
                  <a:pos x="353" y="96"/>
                </a:cxn>
                <a:cxn ang="0">
                  <a:pos x="73" y="96"/>
                </a:cxn>
                <a:cxn ang="0">
                  <a:pos x="73" y="61"/>
                </a:cxn>
                <a:cxn ang="0">
                  <a:pos x="353" y="61"/>
                </a:cxn>
              </a:cxnLst>
              <a:rect l="0" t="0" r="r" b="b"/>
              <a:pathLst>
                <a:path w="353" h="256">
                  <a:moveTo>
                    <a:pt x="353" y="61"/>
                  </a:moveTo>
                  <a:lnTo>
                    <a:pt x="353" y="0"/>
                  </a:lnTo>
                  <a:lnTo>
                    <a:pt x="73" y="0"/>
                  </a:lnTo>
                  <a:lnTo>
                    <a:pt x="9" y="0"/>
                  </a:lnTo>
                  <a:lnTo>
                    <a:pt x="0" y="0"/>
                  </a:lnTo>
                  <a:lnTo>
                    <a:pt x="0" y="256"/>
                  </a:lnTo>
                  <a:lnTo>
                    <a:pt x="9" y="256"/>
                  </a:lnTo>
                  <a:lnTo>
                    <a:pt x="73" y="256"/>
                  </a:lnTo>
                  <a:lnTo>
                    <a:pt x="353" y="256"/>
                  </a:lnTo>
                  <a:lnTo>
                    <a:pt x="353" y="196"/>
                  </a:lnTo>
                  <a:lnTo>
                    <a:pt x="73" y="196"/>
                  </a:lnTo>
                  <a:lnTo>
                    <a:pt x="73" y="157"/>
                  </a:lnTo>
                  <a:lnTo>
                    <a:pt x="353" y="157"/>
                  </a:lnTo>
                  <a:lnTo>
                    <a:pt x="353" y="96"/>
                  </a:lnTo>
                  <a:lnTo>
                    <a:pt x="73" y="96"/>
                  </a:lnTo>
                  <a:lnTo>
                    <a:pt x="73" y="61"/>
                  </a:lnTo>
                  <a:lnTo>
                    <a:pt x="353" y="61"/>
                  </a:lnTo>
                  <a:close/>
                </a:path>
              </a:pathLst>
            </a:custGeom>
            <a:solidFill>
              <a:srgbClr val="E87615"/>
            </a:solidFill>
            <a:ln w="9525">
              <a:noFill/>
              <a:round/>
            </a:ln>
          </p:spPr>
          <p:txBody>
            <a:bodyPr vert="horz" wrap="square" lIns="91440" tIns="45720" rIns="91440" bIns="45720" numCol="1" anchor="t" anchorCtr="0" compatLnSpc="1"/>
            <a:lstStyle/>
            <a:p>
              <a:endParaRPr lang="zh-CN" altLang="en-US"/>
            </a:p>
          </p:txBody>
        </p:sp>
        <p:sp>
          <p:nvSpPr>
            <p:cNvPr id="29" name="Freeform 12"/>
            <p:cNvSpPr>
              <a:spLocks noEditPoints="1"/>
            </p:cNvSpPr>
            <p:nvPr/>
          </p:nvSpPr>
          <p:spPr bwMode="auto">
            <a:xfrm>
              <a:off x="4604068" y="2543806"/>
              <a:ext cx="896626" cy="609604"/>
            </a:xfrm>
            <a:custGeom>
              <a:avLst/>
              <a:gdLst/>
              <a:ahLst/>
              <a:cxnLst>
                <a:cxn ang="0">
                  <a:pos x="0" y="0"/>
                </a:cxn>
                <a:cxn ang="0">
                  <a:pos x="0" y="240"/>
                </a:cxn>
                <a:cxn ang="0">
                  <a:pos x="353" y="240"/>
                </a:cxn>
                <a:cxn ang="0">
                  <a:pos x="353" y="0"/>
                </a:cxn>
                <a:cxn ang="0">
                  <a:pos x="0" y="0"/>
                </a:cxn>
                <a:cxn ang="0">
                  <a:pos x="278" y="178"/>
                </a:cxn>
                <a:cxn ang="0">
                  <a:pos x="72" y="178"/>
                </a:cxn>
                <a:cxn ang="0">
                  <a:pos x="72" y="62"/>
                </a:cxn>
                <a:cxn ang="0">
                  <a:pos x="278" y="62"/>
                </a:cxn>
                <a:cxn ang="0">
                  <a:pos x="278" y="178"/>
                </a:cxn>
              </a:cxnLst>
              <a:rect l="0" t="0" r="r" b="b"/>
              <a:pathLst>
                <a:path w="353" h="240">
                  <a:moveTo>
                    <a:pt x="0" y="0"/>
                  </a:moveTo>
                  <a:lnTo>
                    <a:pt x="0" y="240"/>
                  </a:lnTo>
                  <a:lnTo>
                    <a:pt x="353" y="240"/>
                  </a:lnTo>
                  <a:lnTo>
                    <a:pt x="353" y="0"/>
                  </a:lnTo>
                  <a:lnTo>
                    <a:pt x="0" y="0"/>
                  </a:lnTo>
                  <a:close/>
                  <a:moveTo>
                    <a:pt x="278" y="178"/>
                  </a:moveTo>
                  <a:lnTo>
                    <a:pt x="72" y="178"/>
                  </a:lnTo>
                  <a:lnTo>
                    <a:pt x="72" y="62"/>
                  </a:lnTo>
                  <a:lnTo>
                    <a:pt x="278" y="62"/>
                  </a:lnTo>
                  <a:lnTo>
                    <a:pt x="278" y="178"/>
                  </a:lnTo>
                  <a:close/>
                </a:path>
              </a:pathLst>
            </a:custGeom>
            <a:solidFill>
              <a:srgbClr val="E87615"/>
            </a:solid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sp>
        <p:nvSpPr>
          <p:cNvPr id="5" name="椭圆 4"/>
          <p:cNvSpPr/>
          <p:nvPr/>
        </p:nvSpPr>
        <p:spPr bwMode="auto">
          <a:xfrm>
            <a:off x="6715140" y="642918"/>
            <a:ext cx="1714512" cy="1714512"/>
          </a:xfrm>
          <a:prstGeom prst="ellipse">
            <a:avLst/>
          </a:prstGeom>
          <a:solidFill>
            <a:srgbClr val="FC7714"/>
          </a:solidFill>
          <a:ln w="9525" cap="flat" cmpd="sng" algn="ctr">
            <a:noFill/>
            <a:prstDash val="solid"/>
            <a:round/>
            <a:headEnd type="none" w="med" len="med"/>
            <a:tailEnd type="none" w="med" len="med"/>
          </a:ln>
          <a:effectLst>
            <a:outerShdw blurRad="50800" dist="38100" dir="2700000" algn="tl" rotWithShape="0">
              <a:prstClr val="black">
                <a:alpha val="40000"/>
              </a:prstClr>
            </a:outerShdw>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9" name="TextBox 8"/>
          <p:cNvSpPr txBox="1"/>
          <p:nvPr/>
        </p:nvSpPr>
        <p:spPr>
          <a:xfrm>
            <a:off x="571472" y="2786058"/>
            <a:ext cx="6357982" cy="769441"/>
          </a:xfrm>
          <a:prstGeom prst="rect">
            <a:avLst/>
          </a:prstGeom>
          <a:noFill/>
          <a:ln>
            <a:noFill/>
          </a:ln>
        </p:spPr>
        <p:txBody>
          <a:bodyPr wrap="square" rtlCol="0">
            <a:spAutoFit/>
          </a:bodyPr>
          <a:lstStyle/>
          <a:p>
            <a:r>
              <a:rPr lang="zh-CN" altLang="en-US" sz="4400" dirty="0">
                <a:solidFill>
                  <a:schemeClr val="bg2">
                    <a:lumMod val="75000"/>
                  </a:schemeClr>
                </a:solidFill>
                <a:latin typeface="华康俪金黑W8" pitchFamily="49" charset="-122"/>
                <a:ea typeface="华康俪金黑W8" pitchFamily="49" charset="-122"/>
              </a:rPr>
              <a:t>品牌时代，优质策略伙伴</a:t>
            </a:r>
            <a:endParaRPr lang="zh-CN" altLang="en-US" sz="4400" dirty="0">
              <a:solidFill>
                <a:schemeClr val="bg2">
                  <a:lumMod val="75000"/>
                </a:schemeClr>
              </a:solidFill>
            </a:endParaRPr>
          </a:p>
        </p:txBody>
      </p:sp>
      <p:sp>
        <p:nvSpPr>
          <p:cNvPr id="10" name="TextBox 9"/>
          <p:cNvSpPr txBox="1"/>
          <p:nvPr/>
        </p:nvSpPr>
        <p:spPr>
          <a:xfrm>
            <a:off x="571472" y="3500438"/>
            <a:ext cx="5786478" cy="307777"/>
          </a:xfrm>
          <a:prstGeom prst="rect">
            <a:avLst/>
          </a:prstGeom>
          <a:noFill/>
        </p:spPr>
        <p:txBody>
          <a:bodyPr wrap="square" rtlCol="0">
            <a:spAutoFit/>
          </a:bodyPr>
          <a:lstStyle/>
          <a:p>
            <a:r>
              <a:rPr lang="en-US" altLang="zh-CN" sz="1400" dirty="0">
                <a:solidFill>
                  <a:schemeClr val="bg2">
                    <a:lumMod val="75000"/>
                  </a:schemeClr>
                </a:solidFill>
              </a:rPr>
              <a:t>AGE OF BRANDING,QUALIY AND STRATEGIC PARTNERS</a:t>
            </a:r>
            <a:endParaRPr lang="zh-CN" altLang="en-US" sz="1400" dirty="0">
              <a:solidFill>
                <a:schemeClr val="bg2">
                  <a:lumMod val="75000"/>
                </a:schemeClr>
              </a:solidFill>
            </a:endParaRPr>
          </a:p>
        </p:txBody>
      </p:sp>
      <p:sp>
        <p:nvSpPr>
          <p:cNvPr id="11" name="TextBox 10"/>
          <p:cNvSpPr txBox="1"/>
          <p:nvPr/>
        </p:nvSpPr>
        <p:spPr>
          <a:xfrm>
            <a:off x="607330" y="4092109"/>
            <a:ext cx="6464999" cy="1815882"/>
          </a:xfrm>
          <a:prstGeom prst="rect">
            <a:avLst/>
          </a:prstGeom>
          <a:noFill/>
        </p:spPr>
        <p:txBody>
          <a:bodyPr wrap="square" rtlCol="0">
            <a:spAutoFit/>
          </a:bodyPr>
          <a:lstStyle/>
          <a:p>
            <a:r>
              <a:rPr lang="zh-CN" altLang="en-US" sz="1400" dirty="0">
                <a:solidFill>
                  <a:schemeClr val="bg2">
                    <a:lumMod val="75000"/>
                  </a:schemeClr>
                </a:solidFill>
                <a:latin typeface="华文细黑" pitchFamily="2" charset="-122"/>
                <a:ea typeface="华文细黑" pitchFamily="2" charset="-122"/>
              </a:rPr>
              <a:t>输入内容</a:t>
            </a:r>
          </a:p>
          <a:p>
            <a:r>
              <a:rPr lang="zh-CN" altLang="en-US" sz="1400" dirty="0">
                <a:solidFill>
                  <a:schemeClr val="bg2">
                    <a:lumMod val="75000"/>
                  </a:schemeClr>
                </a:solidFill>
                <a:latin typeface="华文细黑" pitchFamily="2" charset="-122"/>
                <a:ea typeface="华文细黑" pitchFamily="2" charset="-122"/>
              </a:rPr>
              <a:t>输入内容</a:t>
            </a:r>
          </a:p>
          <a:p>
            <a:r>
              <a:rPr lang="zh-CN" altLang="en-US" sz="1400" dirty="0">
                <a:solidFill>
                  <a:schemeClr val="bg2">
                    <a:lumMod val="75000"/>
                  </a:schemeClr>
                </a:solidFill>
                <a:latin typeface="华文细黑" pitchFamily="2" charset="-122"/>
                <a:ea typeface="华文细黑" pitchFamily="2" charset="-122"/>
              </a:rPr>
              <a:t>输入内容</a:t>
            </a:r>
          </a:p>
          <a:p>
            <a:r>
              <a:rPr lang="zh-CN" altLang="en-US" sz="1400" dirty="0">
                <a:solidFill>
                  <a:schemeClr val="bg2">
                    <a:lumMod val="75000"/>
                  </a:schemeClr>
                </a:solidFill>
                <a:latin typeface="华文细黑" pitchFamily="2" charset="-122"/>
                <a:ea typeface="华文细黑" pitchFamily="2" charset="-122"/>
              </a:rPr>
              <a:t>输入内容</a:t>
            </a:r>
          </a:p>
          <a:p>
            <a:r>
              <a:rPr lang="zh-CN" altLang="en-US" sz="1400" dirty="0">
                <a:solidFill>
                  <a:schemeClr val="bg2">
                    <a:lumMod val="75000"/>
                  </a:schemeClr>
                </a:solidFill>
                <a:latin typeface="华文细黑" pitchFamily="2" charset="-122"/>
                <a:ea typeface="华文细黑" pitchFamily="2" charset="-122"/>
              </a:rPr>
              <a:t>输入内容</a:t>
            </a:r>
          </a:p>
          <a:p>
            <a:r>
              <a:rPr lang="zh-CN" altLang="en-US" sz="1400" dirty="0">
                <a:solidFill>
                  <a:schemeClr val="bg2">
                    <a:lumMod val="75000"/>
                  </a:schemeClr>
                </a:solidFill>
                <a:latin typeface="华文细黑" pitchFamily="2" charset="-122"/>
                <a:ea typeface="华文细黑" pitchFamily="2" charset="-122"/>
              </a:rPr>
              <a:t>输入内容</a:t>
            </a:r>
          </a:p>
          <a:p>
            <a:r>
              <a:rPr lang="zh-CN" altLang="en-US" sz="1400" dirty="0">
                <a:solidFill>
                  <a:schemeClr val="bg2">
                    <a:lumMod val="75000"/>
                  </a:schemeClr>
                </a:solidFill>
                <a:latin typeface="华文细黑" pitchFamily="2" charset="-122"/>
                <a:ea typeface="华文细黑" pitchFamily="2" charset="-122"/>
              </a:rPr>
              <a:t>输入内容</a:t>
            </a:r>
          </a:p>
          <a:p>
            <a:endParaRPr lang="zh-CN" altLang="en-US" sz="1400" dirty="0">
              <a:solidFill>
                <a:schemeClr val="bg2">
                  <a:lumMod val="75000"/>
                </a:schemeClr>
              </a:solidFill>
              <a:latin typeface="华文细黑" pitchFamily="2" charset="-122"/>
              <a:ea typeface="华文细黑" pitchFamily="2" charset="-122"/>
            </a:endParaRPr>
          </a:p>
        </p:txBody>
      </p:sp>
      <p:sp>
        <p:nvSpPr>
          <p:cNvPr id="13" name="TextBox 12"/>
          <p:cNvSpPr txBox="1"/>
          <p:nvPr/>
        </p:nvSpPr>
        <p:spPr>
          <a:xfrm>
            <a:off x="571472" y="714356"/>
            <a:ext cx="2551011" cy="307777"/>
          </a:xfrm>
          <a:prstGeom prst="rect">
            <a:avLst/>
          </a:prstGeom>
          <a:noFill/>
        </p:spPr>
        <p:txBody>
          <a:bodyPr wrap="square" rtlCol="0">
            <a:spAutoFit/>
          </a:bodyPr>
          <a:lstStyle/>
          <a:p>
            <a:r>
              <a:rPr lang="zh-CN" altLang="en-US" sz="1400" dirty="0">
                <a:solidFill>
                  <a:schemeClr val="bg2">
                    <a:lumMod val="75000"/>
                  </a:schemeClr>
                </a:solidFill>
                <a:latin typeface="华文细黑" pitchFamily="2" charset="-122"/>
                <a:ea typeface="华文细黑" pitchFamily="2" charset="-122"/>
              </a:rPr>
              <a:t>输入内容</a:t>
            </a:r>
          </a:p>
        </p:txBody>
      </p:sp>
      <p:grpSp>
        <p:nvGrpSpPr>
          <p:cNvPr id="8" name="组合 7"/>
          <p:cNvGrpSpPr/>
          <p:nvPr/>
        </p:nvGrpSpPr>
        <p:grpSpPr>
          <a:xfrm>
            <a:off x="7215206" y="928670"/>
            <a:ext cx="642942" cy="1015771"/>
            <a:chOff x="3783642" y="2536186"/>
            <a:chExt cx="1717052" cy="2712738"/>
          </a:xfrm>
          <a:solidFill>
            <a:schemeClr val="bg1"/>
          </a:solidFill>
          <a:effectLst>
            <a:reflection blurRad="6350" stA="52000" endA="300" endPos="35000" dir="5400000" sy="-100000" algn="bl" rotWithShape="0"/>
          </a:effectLst>
        </p:grpSpPr>
        <p:sp>
          <p:nvSpPr>
            <p:cNvPr id="12" name="Freeform 5"/>
            <p:cNvSpPr/>
            <p:nvPr/>
          </p:nvSpPr>
          <p:spPr bwMode="auto">
            <a:xfrm>
              <a:off x="3783642" y="2536186"/>
              <a:ext cx="726445" cy="1318268"/>
            </a:xfrm>
            <a:custGeom>
              <a:avLst/>
              <a:gdLst/>
              <a:ahLst/>
              <a:cxnLst>
                <a:cxn ang="0">
                  <a:pos x="215" y="0"/>
                </a:cxn>
                <a:cxn ang="0">
                  <a:pos x="215" y="231"/>
                </a:cxn>
                <a:cxn ang="0">
                  <a:pos x="70" y="231"/>
                </a:cxn>
                <a:cxn ang="0">
                  <a:pos x="70" y="0"/>
                </a:cxn>
                <a:cxn ang="0">
                  <a:pos x="0" y="0"/>
                </a:cxn>
                <a:cxn ang="0">
                  <a:pos x="0" y="519"/>
                </a:cxn>
                <a:cxn ang="0">
                  <a:pos x="70" y="519"/>
                </a:cxn>
                <a:cxn ang="0">
                  <a:pos x="70" y="291"/>
                </a:cxn>
                <a:cxn ang="0">
                  <a:pos x="215" y="291"/>
                </a:cxn>
                <a:cxn ang="0">
                  <a:pos x="215" y="519"/>
                </a:cxn>
                <a:cxn ang="0">
                  <a:pos x="286" y="519"/>
                </a:cxn>
                <a:cxn ang="0">
                  <a:pos x="286" y="0"/>
                </a:cxn>
                <a:cxn ang="0">
                  <a:pos x="215" y="0"/>
                </a:cxn>
              </a:cxnLst>
              <a:rect l="0" t="0" r="r" b="b"/>
              <a:pathLst>
                <a:path w="286" h="519">
                  <a:moveTo>
                    <a:pt x="215" y="0"/>
                  </a:moveTo>
                  <a:lnTo>
                    <a:pt x="215" y="231"/>
                  </a:lnTo>
                  <a:lnTo>
                    <a:pt x="70" y="231"/>
                  </a:lnTo>
                  <a:lnTo>
                    <a:pt x="70" y="0"/>
                  </a:lnTo>
                  <a:lnTo>
                    <a:pt x="0" y="0"/>
                  </a:lnTo>
                  <a:lnTo>
                    <a:pt x="0" y="519"/>
                  </a:lnTo>
                  <a:lnTo>
                    <a:pt x="70" y="519"/>
                  </a:lnTo>
                  <a:lnTo>
                    <a:pt x="70" y="291"/>
                  </a:lnTo>
                  <a:lnTo>
                    <a:pt x="215" y="291"/>
                  </a:lnTo>
                  <a:lnTo>
                    <a:pt x="215" y="519"/>
                  </a:lnTo>
                  <a:lnTo>
                    <a:pt x="286" y="519"/>
                  </a:lnTo>
                  <a:lnTo>
                    <a:pt x="286" y="0"/>
                  </a:lnTo>
                  <a:lnTo>
                    <a:pt x="215"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4" name="Freeform 6"/>
            <p:cNvSpPr/>
            <p:nvPr/>
          </p:nvSpPr>
          <p:spPr bwMode="auto">
            <a:xfrm>
              <a:off x="3783642" y="3928115"/>
              <a:ext cx="726445" cy="1320809"/>
            </a:xfrm>
            <a:custGeom>
              <a:avLst/>
              <a:gdLst/>
              <a:ahLst/>
              <a:cxnLst>
                <a:cxn ang="0">
                  <a:pos x="262" y="0"/>
                </a:cxn>
                <a:cxn ang="0">
                  <a:pos x="215" y="0"/>
                </a:cxn>
                <a:cxn ang="0">
                  <a:pos x="70" y="0"/>
                </a:cxn>
                <a:cxn ang="0">
                  <a:pos x="55" y="0"/>
                </a:cxn>
                <a:cxn ang="0">
                  <a:pos x="0" y="0"/>
                </a:cxn>
                <a:cxn ang="0">
                  <a:pos x="0" y="520"/>
                </a:cxn>
                <a:cxn ang="0">
                  <a:pos x="70" y="520"/>
                </a:cxn>
                <a:cxn ang="0">
                  <a:pos x="70" y="61"/>
                </a:cxn>
                <a:cxn ang="0">
                  <a:pos x="215" y="61"/>
                </a:cxn>
                <a:cxn ang="0">
                  <a:pos x="215" y="520"/>
                </a:cxn>
                <a:cxn ang="0">
                  <a:pos x="286" y="520"/>
                </a:cxn>
                <a:cxn ang="0">
                  <a:pos x="286" y="0"/>
                </a:cxn>
                <a:cxn ang="0">
                  <a:pos x="262" y="0"/>
                </a:cxn>
              </a:cxnLst>
              <a:rect l="0" t="0" r="r" b="b"/>
              <a:pathLst>
                <a:path w="286" h="520">
                  <a:moveTo>
                    <a:pt x="262" y="0"/>
                  </a:moveTo>
                  <a:lnTo>
                    <a:pt x="215" y="0"/>
                  </a:lnTo>
                  <a:lnTo>
                    <a:pt x="70" y="0"/>
                  </a:lnTo>
                  <a:lnTo>
                    <a:pt x="55" y="0"/>
                  </a:lnTo>
                  <a:lnTo>
                    <a:pt x="0" y="0"/>
                  </a:lnTo>
                  <a:lnTo>
                    <a:pt x="0" y="520"/>
                  </a:lnTo>
                  <a:lnTo>
                    <a:pt x="70" y="520"/>
                  </a:lnTo>
                  <a:lnTo>
                    <a:pt x="70" y="61"/>
                  </a:lnTo>
                  <a:lnTo>
                    <a:pt x="215" y="61"/>
                  </a:lnTo>
                  <a:lnTo>
                    <a:pt x="215" y="520"/>
                  </a:lnTo>
                  <a:lnTo>
                    <a:pt x="286" y="520"/>
                  </a:lnTo>
                  <a:lnTo>
                    <a:pt x="286" y="0"/>
                  </a:lnTo>
                  <a:lnTo>
                    <a:pt x="262"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5" name="Freeform 7"/>
            <p:cNvSpPr/>
            <p:nvPr/>
          </p:nvSpPr>
          <p:spPr bwMode="auto">
            <a:xfrm>
              <a:off x="4604068" y="3257551"/>
              <a:ext cx="896626" cy="59690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3"/>
                </a:cxn>
                <a:cxn ang="0">
                  <a:pos x="0" y="235"/>
                </a:cxn>
                <a:cxn ang="0">
                  <a:pos x="353" y="235"/>
                </a:cxn>
                <a:cxn ang="0">
                  <a:pos x="353" y="213"/>
                </a:cxn>
                <a:cxn ang="0">
                  <a:pos x="353" y="176"/>
                </a:cxn>
                <a:cxn ang="0">
                  <a:pos x="353" y="0"/>
                </a:cxn>
                <a:cxn ang="0">
                  <a:pos x="280" y="0"/>
                </a:cxn>
              </a:cxnLst>
              <a:rect l="0" t="0" r="r" b="b"/>
              <a:pathLst>
                <a:path w="353" h="235">
                  <a:moveTo>
                    <a:pt x="280" y="0"/>
                  </a:moveTo>
                  <a:lnTo>
                    <a:pt x="280" y="176"/>
                  </a:lnTo>
                  <a:lnTo>
                    <a:pt x="208" y="176"/>
                  </a:lnTo>
                  <a:lnTo>
                    <a:pt x="208" y="0"/>
                  </a:lnTo>
                  <a:lnTo>
                    <a:pt x="135" y="0"/>
                  </a:lnTo>
                  <a:lnTo>
                    <a:pt x="135" y="176"/>
                  </a:lnTo>
                  <a:lnTo>
                    <a:pt x="73" y="176"/>
                  </a:lnTo>
                  <a:lnTo>
                    <a:pt x="73" y="0"/>
                  </a:lnTo>
                  <a:lnTo>
                    <a:pt x="0" y="0"/>
                  </a:lnTo>
                  <a:lnTo>
                    <a:pt x="0" y="176"/>
                  </a:lnTo>
                  <a:lnTo>
                    <a:pt x="0" y="213"/>
                  </a:lnTo>
                  <a:lnTo>
                    <a:pt x="0" y="235"/>
                  </a:lnTo>
                  <a:lnTo>
                    <a:pt x="353" y="235"/>
                  </a:lnTo>
                  <a:lnTo>
                    <a:pt x="353" y="213"/>
                  </a:lnTo>
                  <a:lnTo>
                    <a:pt x="353" y="176"/>
                  </a:lnTo>
                  <a:lnTo>
                    <a:pt x="353" y="0"/>
                  </a:lnTo>
                  <a:lnTo>
                    <a:pt x="280"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6" name="Freeform 8"/>
            <p:cNvSpPr/>
            <p:nvPr/>
          </p:nvSpPr>
          <p:spPr bwMode="auto">
            <a:xfrm>
              <a:off x="4604068" y="4649480"/>
              <a:ext cx="896626" cy="59944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4"/>
                </a:cxn>
                <a:cxn ang="0">
                  <a:pos x="0" y="236"/>
                </a:cxn>
                <a:cxn ang="0">
                  <a:pos x="353" y="236"/>
                </a:cxn>
                <a:cxn ang="0">
                  <a:pos x="353" y="214"/>
                </a:cxn>
                <a:cxn ang="0">
                  <a:pos x="353" y="176"/>
                </a:cxn>
                <a:cxn ang="0">
                  <a:pos x="353" y="0"/>
                </a:cxn>
                <a:cxn ang="0">
                  <a:pos x="280" y="0"/>
                </a:cxn>
              </a:cxnLst>
              <a:rect l="0" t="0" r="r" b="b"/>
              <a:pathLst>
                <a:path w="353" h="236">
                  <a:moveTo>
                    <a:pt x="280" y="0"/>
                  </a:moveTo>
                  <a:lnTo>
                    <a:pt x="280" y="176"/>
                  </a:lnTo>
                  <a:lnTo>
                    <a:pt x="208" y="176"/>
                  </a:lnTo>
                  <a:lnTo>
                    <a:pt x="208" y="0"/>
                  </a:lnTo>
                  <a:lnTo>
                    <a:pt x="135" y="0"/>
                  </a:lnTo>
                  <a:lnTo>
                    <a:pt x="135" y="176"/>
                  </a:lnTo>
                  <a:lnTo>
                    <a:pt x="73" y="176"/>
                  </a:lnTo>
                  <a:lnTo>
                    <a:pt x="73" y="0"/>
                  </a:lnTo>
                  <a:lnTo>
                    <a:pt x="0" y="0"/>
                  </a:lnTo>
                  <a:lnTo>
                    <a:pt x="0" y="176"/>
                  </a:lnTo>
                  <a:lnTo>
                    <a:pt x="0" y="214"/>
                  </a:lnTo>
                  <a:lnTo>
                    <a:pt x="0" y="236"/>
                  </a:lnTo>
                  <a:lnTo>
                    <a:pt x="353" y="236"/>
                  </a:lnTo>
                  <a:lnTo>
                    <a:pt x="353" y="214"/>
                  </a:lnTo>
                  <a:lnTo>
                    <a:pt x="353" y="176"/>
                  </a:lnTo>
                  <a:lnTo>
                    <a:pt x="353" y="0"/>
                  </a:lnTo>
                  <a:lnTo>
                    <a:pt x="280"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7" name="Freeform 11"/>
            <p:cNvSpPr/>
            <p:nvPr/>
          </p:nvSpPr>
          <p:spPr bwMode="auto">
            <a:xfrm>
              <a:off x="4604068" y="3928115"/>
              <a:ext cx="896626" cy="650244"/>
            </a:xfrm>
            <a:custGeom>
              <a:avLst/>
              <a:gdLst/>
              <a:ahLst/>
              <a:cxnLst>
                <a:cxn ang="0">
                  <a:pos x="353" y="61"/>
                </a:cxn>
                <a:cxn ang="0">
                  <a:pos x="353" y="0"/>
                </a:cxn>
                <a:cxn ang="0">
                  <a:pos x="73" y="0"/>
                </a:cxn>
                <a:cxn ang="0">
                  <a:pos x="9" y="0"/>
                </a:cxn>
                <a:cxn ang="0">
                  <a:pos x="0" y="0"/>
                </a:cxn>
                <a:cxn ang="0">
                  <a:pos x="0" y="256"/>
                </a:cxn>
                <a:cxn ang="0">
                  <a:pos x="9" y="256"/>
                </a:cxn>
                <a:cxn ang="0">
                  <a:pos x="73" y="256"/>
                </a:cxn>
                <a:cxn ang="0">
                  <a:pos x="353" y="256"/>
                </a:cxn>
                <a:cxn ang="0">
                  <a:pos x="353" y="196"/>
                </a:cxn>
                <a:cxn ang="0">
                  <a:pos x="73" y="196"/>
                </a:cxn>
                <a:cxn ang="0">
                  <a:pos x="73" y="157"/>
                </a:cxn>
                <a:cxn ang="0">
                  <a:pos x="353" y="157"/>
                </a:cxn>
                <a:cxn ang="0">
                  <a:pos x="353" y="96"/>
                </a:cxn>
                <a:cxn ang="0">
                  <a:pos x="73" y="96"/>
                </a:cxn>
                <a:cxn ang="0">
                  <a:pos x="73" y="61"/>
                </a:cxn>
                <a:cxn ang="0">
                  <a:pos x="353" y="61"/>
                </a:cxn>
              </a:cxnLst>
              <a:rect l="0" t="0" r="r" b="b"/>
              <a:pathLst>
                <a:path w="353" h="256">
                  <a:moveTo>
                    <a:pt x="353" y="61"/>
                  </a:moveTo>
                  <a:lnTo>
                    <a:pt x="353" y="0"/>
                  </a:lnTo>
                  <a:lnTo>
                    <a:pt x="73" y="0"/>
                  </a:lnTo>
                  <a:lnTo>
                    <a:pt x="9" y="0"/>
                  </a:lnTo>
                  <a:lnTo>
                    <a:pt x="0" y="0"/>
                  </a:lnTo>
                  <a:lnTo>
                    <a:pt x="0" y="256"/>
                  </a:lnTo>
                  <a:lnTo>
                    <a:pt x="9" y="256"/>
                  </a:lnTo>
                  <a:lnTo>
                    <a:pt x="73" y="256"/>
                  </a:lnTo>
                  <a:lnTo>
                    <a:pt x="353" y="256"/>
                  </a:lnTo>
                  <a:lnTo>
                    <a:pt x="353" y="196"/>
                  </a:lnTo>
                  <a:lnTo>
                    <a:pt x="73" y="196"/>
                  </a:lnTo>
                  <a:lnTo>
                    <a:pt x="73" y="157"/>
                  </a:lnTo>
                  <a:lnTo>
                    <a:pt x="353" y="157"/>
                  </a:lnTo>
                  <a:lnTo>
                    <a:pt x="353" y="96"/>
                  </a:lnTo>
                  <a:lnTo>
                    <a:pt x="73" y="96"/>
                  </a:lnTo>
                  <a:lnTo>
                    <a:pt x="73" y="61"/>
                  </a:lnTo>
                  <a:lnTo>
                    <a:pt x="353" y="61"/>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8" name="Freeform 12"/>
            <p:cNvSpPr>
              <a:spLocks noEditPoints="1"/>
            </p:cNvSpPr>
            <p:nvPr/>
          </p:nvSpPr>
          <p:spPr bwMode="auto">
            <a:xfrm>
              <a:off x="4604068" y="2543806"/>
              <a:ext cx="896626" cy="609604"/>
            </a:xfrm>
            <a:custGeom>
              <a:avLst/>
              <a:gdLst/>
              <a:ahLst/>
              <a:cxnLst>
                <a:cxn ang="0">
                  <a:pos x="0" y="0"/>
                </a:cxn>
                <a:cxn ang="0">
                  <a:pos x="0" y="240"/>
                </a:cxn>
                <a:cxn ang="0">
                  <a:pos x="353" y="240"/>
                </a:cxn>
                <a:cxn ang="0">
                  <a:pos x="353" y="0"/>
                </a:cxn>
                <a:cxn ang="0">
                  <a:pos x="0" y="0"/>
                </a:cxn>
                <a:cxn ang="0">
                  <a:pos x="278" y="178"/>
                </a:cxn>
                <a:cxn ang="0">
                  <a:pos x="72" y="178"/>
                </a:cxn>
                <a:cxn ang="0">
                  <a:pos x="72" y="62"/>
                </a:cxn>
                <a:cxn ang="0">
                  <a:pos x="278" y="62"/>
                </a:cxn>
                <a:cxn ang="0">
                  <a:pos x="278" y="178"/>
                </a:cxn>
              </a:cxnLst>
              <a:rect l="0" t="0" r="r" b="b"/>
              <a:pathLst>
                <a:path w="353" h="240">
                  <a:moveTo>
                    <a:pt x="0" y="0"/>
                  </a:moveTo>
                  <a:lnTo>
                    <a:pt x="0" y="240"/>
                  </a:lnTo>
                  <a:lnTo>
                    <a:pt x="353" y="240"/>
                  </a:lnTo>
                  <a:lnTo>
                    <a:pt x="353" y="0"/>
                  </a:lnTo>
                  <a:lnTo>
                    <a:pt x="0" y="0"/>
                  </a:lnTo>
                  <a:close/>
                  <a:moveTo>
                    <a:pt x="278" y="178"/>
                  </a:moveTo>
                  <a:lnTo>
                    <a:pt x="72" y="178"/>
                  </a:lnTo>
                  <a:lnTo>
                    <a:pt x="72" y="62"/>
                  </a:lnTo>
                  <a:lnTo>
                    <a:pt x="278" y="62"/>
                  </a:lnTo>
                  <a:lnTo>
                    <a:pt x="278" y="178"/>
                  </a:lnTo>
                  <a:close/>
                </a:path>
              </a:pathLst>
            </a:custGeom>
            <a:grp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grpSp>
        <p:nvGrpSpPr>
          <p:cNvPr id="39" name="组合 38"/>
          <p:cNvGrpSpPr/>
          <p:nvPr/>
        </p:nvGrpSpPr>
        <p:grpSpPr>
          <a:xfrm>
            <a:off x="4363752" y="2571744"/>
            <a:ext cx="2565702" cy="2686299"/>
            <a:chOff x="4225926" y="2446338"/>
            <a:chExt cx="2701925" cy="2828925"/>
          </a:xfrm>
        </p:grpSpPr>
        <p:sp>
          <p:nvSpPr>
            <p:cNvPr id="11" name="椭圆 10"/>
            <p:cNvSpPr/>
            <p:nvPr/>
          </p:nvSpPr>
          <p:spPr bwMode="auto">
            <a:xfrm flipV="1">
              <a:off x="6661337" y="3756211"/>
              <a:ext cx="214313" cy="214313"/>
            </a:xfrm>
            <a:prstGeom prst="ellipse">
              <a:avLst/>
            </a:prstGeom>
            <a:solidFill>
              <a:srgbClr val="FC7714"/>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2" name="椭圆 11"/>
            <p:cNvSpPr/>
            <p:nvPr/>
          </p:nvSpPr>
          <p:spPr bwMode="auto">
            <a:xfrm flipV="1">
              <a:off x="4572000" y="2500306"/>
              <a:ext cx="214313" cy="214313"/>
            </a:xfrm>
            <a:prstGeom prst="ellipse">
              <a:avLst/>
            </a:prstGeom>
            <a:solidFill>
              <a:srgbClr val="FC7714"/>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3" name="椭圆 12"/>
            <p:cNvSpPr/>
            <p:nvPr/>
          </p:nvSpPr>
          <p:spPr bwMode="auto">
            <a:xfrm flipV="1">
              <a:off x="4608418" y="4984656"/>
              <a:ext cx="214313" cy="214313"/>
            </a:xfrm>
            <a:prstGeom prst="ellipse">
              <a:avLst/>
            </a:prstGeom>
            <a:solidFill>
              <a:srgbClr val="FC7714"/>
            </a:solidFill>
            <a:ln w="38100"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4101" name="Freeform 5"/>
            <p:cNvSpPr/>
            <p:nvPr/>
          </p:nvSpPr>
          <p:spPr bwMode="auto">
            <a:xfrm>
              <a:off x="4225926" y="2446338"/>
              <a:ext cx="1038225" cy="555625"/>
            </a:xfrm>
            <a:custGeom>
              <a:avLst/>
              <a:gdLst/>
              <a:ahLst/>
              <a:cxnLst>
                <a:cxn ang="0">
                  <a:pos x="0" y="436"/>
                </a:cxn>
                <a:cxn ang="0">
                  <a:pos x="812" y="0"/>
                </a:cxn>
              </a:cxnLst>
              <a:rect l="0" t="0" r="r" b="b"/>
              <a:pathLst>
                <a:path w="812" h="436">
                  <a:moveTo>
                    <a:pt x="0" y="436"/>
                  </a:moveTo>
                  <a:cubicBezTo>
                    <a:pt x="0" y="436"/>
                    <a:pt x="310" y="10"/>
                    <a:pt x="812" y="0"/>
                  </a:cubicBezTo>
                </a:path>
              </a:pathLst>
            </a:custGeom>
            <a:noFill/>
            <a:ln w="76200" cap="flat">
              <a:solidFill>
                <a:srgbClr val="FC7714"/>
              </a:solidFill>
              <a:prstDash val="solid"/>
              <a:miter lim="800000"/>
            </a:ln>
          </p:spPr>
          <p:txBody>
            <a:bodyPr vert="horz" wrap="square" lIns="91440" tIns="45720" rIns="91440" bIns="45720" numCol="1" anchor="t" anchorCtr="0" compatLnSpc="1"/>
            <a:lstStyle/>
            <a:p>
              <a:endParaRPr lang="zh-CN" altLang="en-US"/>
            </a:p>
          </p:txBody>
        </p:sp>
        <p:sp>
          <p:nvSpPr>
            <p:cNvPr id="4102" name="Freeform 6"/>
            <p:cNvSpPr/>
            <p:nvPr/>
          </p:nvSpPr>
          <p:spPr bwMode="auto">
            <a:xfrm>
              <a:off x="6599238" y="3321050"/>
              <a:ext cx="328613" cy="1174750"/>
            </a:xfrm>
            <a:custGeom>
              <a:avLst/>
              <a:gdLst/>
              <a:ahLst/>
              <a:cxnLst>
                <a:cxn ang="0">
                  <a:pos x="62" y="0"/>
                </a:cxn>
                <a:cxn ang="0">
                  <a:pos x="0" y="920"/>
                </a:cxn>
              </a:cxnLst>
              <a:rect l="0" t="0" r="r" b="b"/>
              <a:pathLst>
                <a:path w="258" h="920">
                  <a:moveTo>
                    <a:pt x="62" y="0"/>
                  </a:moveTo>
                  <a:cubicBezTo>
                    <a:pt x="62" y="0"/>
                    <a:pt x="258" y="489"/>
                    <a:pt x="0" y="920"/>
                  </a:cubicBezTo>
                </a:path>
              </a:pathLst>
            </a:custGeom>
            <a:noFill/>
            <a:ln w="76200" cap="flat">
              <a:solidFill>
                <a:srgbClr val="FC7714"/>
              </a:solidFill>
              <a:prstDash val="solid"/>
              <a:miter lim="800000"/>
            </a:ln>
          </p:spPr>
          <p:txBody>
            <a:bodyPr vert="horz" wrap="square" lIns="91440" tIns="45720" rIns="91440" bIns="45720" numCol="1" anchor="t" anchorCtr="0" compatLnSpc="1"/>
            <a:lstStyle/>
            <a:p>
              <a:endParaRPr lang="zh-CN" altLang="en-US"/>
            </a:p>
          </p:txBody>
        </p:sp>
        <p:sp>
          <p:nvSpPr>
            <p:cNvPr id="4103" name="Freeform 7"/>
            <p:cNvSpPr/>
            <p:nvPr/>
          </p:nvSpPr>
          <p:spPr bwMode="auto">
            <a:xfrm>
              <a:off x="4232276" y="4697413"/>
              <a:ext cx="1027113" cy="577850"/>
            </a:xfrm>
            <a:custGeom>
              <a:avLst/>
              <a:gdLst/>
              <a:ahLst/>
              <a:cxnLst>
                <a:cxn ang="0">
                  <a:pos x="803" y="452"/>
                </a:cxn>
                <a:cxn ang="0">
                  <a:pos x="0" y="0"/>
                </a:cxn>
              </a:cxnLst>
              <a:rect l="0" t="0" r="r" b="b"/>
              <a:pathLst>
                <a:path w="803" h="452">
                  <a:moveTo>
                    <a:pt x="803" y="452"/>
                  </a:moveTo>
                  <a:cubicBezTo>
                    <a:pt x="803" y="452"/>
                    <a:pt x="278" y="418"/>
                    <a:pt x="0" y="0"/>
                  </a:cubicBezTo>
                </a:path>
              </a:pathLst>
            </a:custGeom>
            <a:noFill/>
            <a:ln w="76200" cap="flat">
              <a:solidFill>
                <a:srgbClr val="FC7714"/>
              </a:solidFill>
              <a:prstDash val="solid"/>
              <a:miter lim="800000"/>
            </a:ln>
          </p:spPr>
          <p:txBody>
            <a:bodyPr vert="horz" wrap="square" lIns="91440" tIns="45720" rIns="91440" bIns="45720" numCol="1" anchor="t" anchorCtr="0" compatLnSpc="1"/>
            <a:lstStyle/>
            <a:p>
              <a:endParaRPr lang="zh-CN" altLang="en-US"/>
            </a:p>
          </p:txBody>
        </p:sp>
      </p:grpSp>
      <p:sp>
        <p:nvSpPr>
          <p:cNvPr id="6" name="椭圆 5"/>
          <p:cNvSpPr/>
          <p:nvPr/>
        </p:nvSpPr>
        <p:spPr bwMode="auto">
          <a:xfrm>
            <a:off x="5286101" y="1876708"/>
            <a:ext cx="1643617" cy="1643617"/>
          </a:xfrm>
          <a:prstGeom prst="ellipse">
            <a:avLst/>
          </a:prstGeom>
          <a:solidFill>
            <a:srgbClr val="FC7714"/>
          </a:solidFill>
          <a:ln w="762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7" name="椭圆 6"/>
          <p:cNvSpPr/>
          <p:nvPr/>
        </p:nvSpPr>
        <p:spPr bwMode="auto">
          <a:xfrm>
            <a:off x="3304901" y="3051084"/>
            <a:ext cx="1643617" cy="1643617"/>
          </a:xfrm>
          <a:prstGeom prst="ellipse">
            <a:avLst/>
          </a:prstGeom>
          <a:solidFill>
            <a:srgbClr val="FC7714"/>
          </a:solidFill>
          <a:ln w="762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8" name="椭圆 7"/>
          <p:cNvSpPr/>
          <p:nvPr/>
        </p:nvSpPr>
        <p:spPr bwMode="auto">
          <a:xfrm>
            <a:off x="5295066" y="4216495"/>
            <a:ext cx="1643617" cy="1643617"/>
          </a:xfrm>
          <a:prstGeom prst="ellipse">
            <a:avLst/>
          </a:prstGeom>
          <a:solidFill>
            <a:srgbClr val="FC7714"/>
          </a:solidFill>
          <a:ln w="762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7" name="TextBox 16"/>
          <p:cNvSpPr txBox="1"/>
          <p:nvPr/>
        </p:nvSpPr>
        <p:spPr>
          <a:xfrm>
            <a:off x="571472" y="428604"/>
            <a:ext cx="6357982" cy="830997"/>
          </a:xfrm>
          <a:prstGeom prst="rect">
            <a:avLst/>
          </a:prstGeom>
          <a:noFill/>
          <a:ln>
            <a:noFill/>
          </a:ln>
        </p:spPr>
        <p:txBody>
          <a:bodyPr wrap="square" rtlCol="0">
            <a:spAutoFit/>
          </a:bodyPr>
          <a:lstStyle/>
          <a:p>
            <a:r>
              <a:rPr lang="zh-CN" altLang="en-US" sz="2000" dirty="0">
                <a:solidFill>
                  <a:srgbClr val="FC7714"/>
                </a:solidFill>
                <a:latin typeface="华康俪金黑W8" pitchFamily="49" charset="-122"/>
                <a:ea typeface="华康俪金黑W8" pitchFamily="49" charset="-122"/>
              </a:rPr>
              <a:t>品牌管家的专家</a:t>
            </a:r>
            <a:endParaRPr lang="en-US" altLang="zh-CN" sz="2000" dirty="0">
              <a:solidFill>
                <a:srgbClr val="FC7714"/>
              </a:solidFill>
              <a:latin typeface="华康俪金黑W8" pitchFamily="49" charset="-122"/>
              <a:ea typeface="华康俪金黑W8" pitchFamily="49" charset="-122"/>
            </a:endParaRPr>
          </a:p>
          <a:p>
            <a:r>
              <a:rPr lang="zh-CN" altLang="en-US" sz="2800" dirty="0">
                <a:solidFill>
                  <a:srgbClr val="FC7714"/>
                </a:solidFill>
                <a:latin typeface="华康俪金黑W8" pitchFamily="49" charset="-122"/>
                <a:ea typeface="华康俪金黑W8" pitchFamily="49" charset="-122"/>
              </a:rPr>
              <a:t>让品牌获得最具潜力的成长机会</a:t>
            </a:r>
            <a:endParaRPr lang="zh-CN" altLang="en-US" sz="2800" dirty="0">
              <a:solidFill>
                <a:srgbClr val="FC7714"/>
              </a:solidFill>
            </a:endParaRPr>
          </a:p>
        </p:txBody>
      </p:sp>
      <p:sp>
        <p:nvSpPr>
          <p:cNvPr id="18" name="TextBox 17"/>
          <p:cNvSpPr txBox="1"/>
          <p:nvPr/>
        </p:nvSpPr>
        <p:spPr>
          <a:xfrm>
            <a:off x="571472" y="1142984"/>
            <a:ext cx="5786478" cy="461665"/>
          </a:xfrm>
          <a:prstGeom prst="rect">
            <a:avLst/>
          </a:prstGeom>
          <a:noFill/>
        </p:spPr>
        <p:txBody>
          <a:bodyPr wrap="square" rtlCol="0">
            <a:spAutoFit/>
          </a:bodyPr>
          <a:lstStyle/>
          <a:p>
            <a:r>
              <a:rPr lang="en-US" altLang="zh-CN" sz="1200" dirty="0">
                <a:solidFill>
                  <a:srgbClr val="FC7714"/>
                </a:solidFill>
              </a:rPr>
              <a:t>AGE OF PARTNERSBRANDING,QUALIY AND STRATEGIC</a:t>
            </a:r>
          </a:p>
          <a:p>
            <a:r>
              <a:rPr lang="en-US" altLang="zh-CN" sz="1200" dirty="0">
                <a:solidFill>
                  <a:srgbClr val="FC7714"/>
                </a:solidFill>
              </a:rPr>
              <a:t>OF PARTNERSBRANDING,QUALIY AND STRATEGIC </a:t>
            </a:r>
            <a:endParaRPr lang="zh-CN" altLang="en-US" sz="1200" dirty="0">
              <a:solidFill>
                <a:srgbClr val="FC7714"/>
              </a:solidFill>
            </a:endParaRPr>
          </a:p>
        </p:txBody>
      </p:sp>
      <p:sp>
        <p:nvSpPr>
          <p:cNvPr id="19" name="TextBox 18"/>
          <p:cNvSpPr txBox="1"/>
          <p:nvPr/>
        </p:nvSpPr>
        <p:spPr>
          <a:xfrm>
            <a:off x="571472" y="1714488"/>
            <a:ext cx="2500330" cy="1446550"/>
          </a:xfrm>
          <a:prstGeom prst="rect">
            <a:avLst/>
          </a:prstGeom>
          <a:noFill/>
          <a:ln>
            <a:noFill/>
          </a:ln>
        </p:spPr>
        <p:txBody>
          <a:bodyPr wrap="square" rtlCol="0">
            <a:spAutoFit/>
          </a:bodyPr>
          <a:lstStyle/>
          <a:p>
            <a:r>
              <a:rPr lang="zh-CN" altLang="en-US" sz="2000" dirty="0">
                <a:solidFill>
                  <a:schemeClr val="bg2">
                    <a:lumMod val="75000"/>
                  </a:schemeClr>
                </a:solidFill>
                <a:latin typeface="方正兰亭粗黑_GBK" pitchFamily="2" charset="-122"/>
                <a:ea typeface="方正兰亭粗黑_GBK" pitchFamily="2" charset="-122"/>
              </a:rPr>
              <a:t>输入内容</a:t>
            </a:r>
            <a:endParaRPr lang="en-US" altLang="zh-CN" sz="2000" dirty="0">
              <a:solidFill>
                <a:schemeClr val="bg2">
                  <a:lumMod val="75000"/>
                </a:schemeClr>
              </a:solidFill>
              <a:latin typeface="方正兰亭粗黑_GBK" pitchFamily="2" charset="-122"/>
              <a:ea typeface="方正兰亭粗黑_GBK" pitchFamily="2" charset="-122"/>
            </a:endParaRPr>
          </a:p>
          <a:p>
            <a:r>
              <a:rPr lang="zh-CN" altLang="en-US" sz="2000" dirty="0">
                <a:solidFill>
                  <a:schemeClr val="bg2">
                    <a:lumMod val="75000"/>
                  </a:schemeClr>
                </a:solidFill>
                <a:latin typeface="方正兰亭粗黑_GBK" pitchFamily="2" charset="-122"/>
                <a:ea typeface="方正兰亭粗黑_GBK" pitchFamily="2" charset="-122"/>
              </a:rPr>
              <a:t>输入内容</a:t>
            </a:r>
          </a:p>
          <a:p>
            <a:r>
              <a:rPr lang="zh-CN" altLang="en-US" sz="2000" dirty="0">
                <a:solidFill>
                  <a:schemeClr val="bg2">
                    <a:lumMod val="75000"/>
                  </a:schemeClr>
                </a:solidFill>
                <a:latin typeface="方正兰亭粗黑_GBK" pitchFamily="2" charset="-122"/>
                <a:ea typeface="方正兰亭粗黑_GBK" pitchFamily="2" charset="-122"/>
              </a:rPr>
              <a:t>输入内容</a:t>
            </a:r>
          </a:p>
          <a:p>
            <a:endParaRPr lang="zh-CN" altLang="en-US" sz="2800" dirty="0">
              <a:solidFill>
                <a:schemeClr val="bg2">
                  <a:lumMod val="75000"/>
                </a:schemeClr>
              </a:solidFill>
              <a:latin typeface="方正兰亭粗黑_GBK" pitchFamily="2" charset="-122"/>
              <a:ea typeface="方正兰亭粗黑_GBK" pitchFamily="2" charset="-122"/>
            </a:endParaRPr>
          </a:p>
        </p:txBody>
      </p:sp>
      <p:sp>
        <p:nvSpPr>
          <p:cNvPr id="31" name="TextBox 30"/>
          <p:cNvSpPr txBox="1"/>
          <p:nvPr/>
        </p:nvSpPr>
        <p:spPr>
          <a:xfrm>
            <a:off x="7643834" y="2468399"/>
            <a:ext cx="1193177" cy="246221"/>
          </a:xfrm>
          <a:prstGeom prst="rect">
            <a:avLst/>
          </a:prstGeom>
          <a:noFill/>
          <a:ln>
            <a:noFill/>
          </a:ln>
        </p:spPr>
        <p:txBody>
          <a:bodyPr wrap="square" rtlCol="0">
            <a:spAutoFit/>
          </a:bodyPr>
          <a:lstStyle/>
          <a:p>
            <a:r>
              <a:rPr lang="zh-CN" altLang="en-US" sz="1000" dirty="0">
                <a:solidFill>
                  <a:schemeClr val="bg2">
                    <a:lumMod val="75000"/>
                  </a:schemeClr>
                </a:solidFill>
                <a:latin typeface="方正兰亭粗黑_GBK" pitchFamily="2" charset="-122"/>
                <a:ea typeface="方正兰亭粗黑_GBK" pitchFamily="2" charset="-122"/>
              </a:rPr>
              <a:t>输入内容</a:t>
            </a:r>
            <a:endParaRPr lang="en-US" altLang="zh-CN" sz="1000" dirty="0">
              <a:solidFill>
                <a:schemeClr val="bg2">
                  <a:lumMod val="75000"/>
                </a:schemeClr>
              </a:solidFill>
              <a:latin typeface="方正兰亭粗黑_GBK" pitchFamily="2" charset="-122"/>
              <a:ea typeface="方正兰亭粗黑_GBK" pitchFamily="2" charset="-122"/>
            </a:endParaRPr>
          </a:p>
        </p:txBody>
      </p:sp>
      <p:sp>
        <p:nvSpPr>
          <p:cNvPr id="32" name="TextBox 31"/>
          <p:cNvSpPr txBox="1"/>
          <p:nvPr/>
        </p:nvSpPr>
        <p:spPr>
          <a:xfrm>
            <a:off x="4990281" y="3732423"/>
            <a:ext cx="1193177" cy="246221"/>
          </a:xfrm>
          <a:prstGeom prst="rect">
            <a:avLst/>
          </a:prstGeom>
          <a:noFill/>
          <a:ln>
            <a:noFill/>
          </a:ln>
        </p:spPr>
        <p:txBody>
          <a:bodyPr wrap="square" rtlCol="0">
            <a:spAutoFit/>
          </a:bodyPr>
          <a:lstStyle/>
          <a:p>
            <a:r>
              <a:rPr lang="zh-CN" altLang="en-US" sz="1000" dirty="0">
                <a:solidFill>
                  <a:schemeClr val="bg2">
                    <a:lumMod val="75000"/>
                  </a:schemeClr>
                </a:solidFill>
                <a:latin typeface="方正兰亭粗黑_GBK" pitchFamily="2" charset="-122"/>
                <a:ea typeface="方正兰亭粗黑_GBK" pitchFamily="2" charset="-122"/>
              </a:rPr>
              <a:t>输入内容</a:t>
            </a:r>
            <a:endParaRPr lang="en-US" altLang="zh-CN" sz="1000" dirty="0">
              <a:solidFill>
                <a:schemeClr val="bg2">
                  <a:lumMod val="75000"/>
                </a:schemeClr>
              </a:solidFill>
              <a:latin typeface="方正兰亭粗黑_GBK" pitchFamily="2" charset="-122"/>
              <a:ea typeface="方正兰亭粗黑_GBK" pitchFamily="2" charset="-122"/>
            </a:endParaRPr>
          </a:p>
        </p:txBody>
      </p:sp>
      <p:sp>
        <p:nvSpPr>
          <p:cNvPr id="33" name="TextBox 32"/>
          <p:cNvSpPr txBox="1"/>
          <p:nvPr/>
        </p:nvSpPr>
        <p:spPr>
          <a:xfrm>
            <a:off x="7643834" y="4924729"/>
            <a:ext cx="1193177" cy="246221"/>
          </a:xfrm>
          <a:prstGeom prst="rect">
            <a:avLst/>
          </a:prstGeom>
          <a:noFill/>
          <a:ln>
            <a:noFill/>
          </a:ln>
        </p:spPr>
        <p:txBody>
          <a:bodyPr wrap="square" rtlCol="0">
            <a:spAutoFit/>
          </a:bodyPr>
          <a:lstStyle/>
          <a:p>
            <a:r>
              <a:rPr lang="zh-CN" altLang="en-US" sz="1000" dirty="0">
                <a:solidFill>
                  <a:schemeClr val="bg2">
                    <a:lumMod val="75000"/>
                  </a:schemeClr>
                </a:solidFill>
                <a:latin typeface="方正兰亭粗黑_GBK" pitchFamily="2" charset="-122"/>
                <a:ea typeface="方正兰亭粗黑_GBK" pitchFamily="2" charset="-122"/>
              </a:rPr>
              <a:t>输入内容</a:t>
            </a:r>
            <a:endParaRPr lang="en-US" altLang="zh-CN" sz="1000" dirty="0">
              <a:solidFill>
                <a:schemeClr val="bg2">
                  <a:lumMod val="75000"/>
                </a:schemeClr>
              </a:solidFill>
              <a:latin typeface="方正兰亭粗黑_GBK" pitchFamily="2" charset="-122"/>
              <a:ea typeface="方正兰亭粗黑_GBK" pitchFamily="2" charset="-122"/>
            </a:endParaRPr>
          </a:p>
        </p:txBody>
      </p:sp>
      <p:sp>
        <p:nvSpPr>
          <p:cNvPr id="34" name="TextBox 33"/>
          <p:cNvSpPr txBox="1"/>
          <p:nvPr/>
        </p:nvSpPr>
        <p:spPr>
          <a:xfrm>
            <a:off x="5519199" y="2369788"/>
            <a:ext cx="1193177" cy="246221"/>
          </a:xfrm>
          <a:prstGeom prst="rect">
            <a:avLst/>
          </a:prstGeom>
          <a:noFill/>
          <a:ln>
            <a:noFill/>
          </a:ln>
        </p:spPr>
        <p:txBody>
          <a:bodyPr wrap="square" rtlCol="0">
            <a:spAutoFit/>
          </a:bodyPr>
          <a:lstStyle/>
          <a:p>
            <a:r>
              <a:rPr lang="zh-CN" altLang="en-US" sz="1000" dirty="0">
                <a:solidFill>
                  <a:schemeClr val="bg1"/>
                </a:solidFill>
                <a:latin typeface="方正兰亭粗黑_GBK" pitchFamily="2" charset="-122"/>
                <a:ea typeface="方正兰亭粗黑_GBK" pitchFamily="2" charset="-122"/>
              </a:rPr>
              <a:t>输入内容</a:t>
            </a:r>
            <a:endParaRPr lang="en-US" altLang="zh-CN" sz="1000" dirty="0">
              <a:solidFill>
                <a:schemeClr val="bg1"/>
              </a:solidFill>
              <a:latin typeface="方正兰亭粗黑_GBK" pitchFamily="2" charset="-122"/>
              <a:ea typeface="方正兰亭粗黑_GBK" pitchFamily="2" charset="-122"/>
            </a:endParaRPr>
          </a:p>
        </p:txBody>
      </p:sp>
      <p:sp>
        <p:nvSpPr>
          <p:cNvPr id="35" name="TextBox 34"/>
          <p:cNvSpPr txBox="1"/>
          <p:nvPr/>
        </p:nvSpPr>
        <p:spPr>
          <a:xfrm>
            <a:off x="3529034" y="3588988"/>
            <a:ext cx="1193177" cy="246221"/>
          </a:xfrm>
          <a:prstGeom prst="rect">
            <a:avLst/>
          </a:prstGeom>
          <a:noFill/>
          <a:ln>
            <a:noFill/>
          </a:ln>
        </p:spPr>
        <p:txBody>
          <a:bodyPr wrap="square" rtlCol="0">
            <a:spAutoFit/>
          </a:bodyPr>
          <a:lstStyle/>
          <a:p>
            <a:r>
              <a:rPr lang="zh-CN" altLang="en-US" sz="1000" dirty="0">
                <a:solidFill>
                  <a:schemeClr val="bg1"/>
                </a:solidFill>
                <a:latin typeface="方正兰亭粗黑_GBK" pitchFamily="2" charset="-122"/>
                <a:ea typeface="方正兰亭粗黑_GBK" pitchFamily="2" charset="-122"/>
              </a:rPr>
              <a:t>输入内容</a:t>
            </a:r>
            <a:endParaRPr lang="en-US" altLang="zh-CN" sz="1000" dirty="0">
              <a:solidFill>
                <a:schemeClr val="bg1"/>
              </a:solidFill>
              <a:latin typeface="方正兰亭粗黑_GBK" pitchFamily="2" charset="-122"/>
              <a:ea typeface="方正兰亭粗黑_GBK" pitchFamily="2" charset="-122"/>
            </a:endParaRPr>
          </a:p>
        </p:txBody>
      </p:sp>
      <p:sp>
        <p:nvSpPr>
          <p:cNvPr id="36" name="TextBox 35"/>
          <p:cNvSpPr txBox="1"/>
          <p:nvPr/>
        </p:nvSpPr>
        <p:spPr>
          <a:xfrm>
            <a:off x="5510234" y="4799223"/>
            <a:ext cx="1193177" cy="246221"/>
          </a:xfrm>
          <a:prstGeom prst="rect">
            <a:avLst/>
          </a:prstGeom>
          <a:noFill/>
          <a:ln>
            <a:noFill/>
          </a:ln>
        </p:spPr>
        <p:txBody>
          <a:bodyPr wrap="square" rtlCol="0">
            <a:spAutoFit/>
          </a:bodyPr>
          <a:lstStyle/>
          <a:p>
            <a:r>
              <a:rPr lang="zh-CN" altLang="en-US" sz="1000" dirty="0">
                <a:solidFill>
                  <a:schemeClr val="bg1"/>
                </a:solidFill>
                <a:latin typeface="方正兰亭粗黑_GBK" pitchFamily="2" charset="-122"/>
                <a:ea typeface="方正兰亭粗黑_GBK" pitchFamily="2" charset="-122"/>
              </a:rPr>
              <a:t>输入内容</a:t>
            </a:r>
            <a:endParaRPr lang="en-US" altLang="zh-CN" sz="1000" dirty="0">
              <a:solidFill>
                <a:schemeClr val="bg1"/>
              </a:solidFill>
              <a:latin typeface="方正兰亭粗黑_GBK" pitchFamily="2" charset="-122"/>
              <a:ea typeface="方正兰亭粗黑_GBK" pitchFamily="2" charset="-122"/>
            </a:endParaRPr>
          </a:p>
        </p:txBody>
      </p:sp>
      <p:sp>
        <p:nvSpPr>
          <p:cNvPr id="4104" name="Freeform 8"/>
          <p:cNvSpPr/>
          <p:nvPr/>
        </p:nvSpPr>
        <p:spPr bwMode="auto">
          <a:xfrm>
            <a:off x="5857884" y="3786190"/>
            <a:ext cx="1428760" cy="214314"/>
          </a:xfrm>
          <a:custGeom>
            <a:avLst/>
            <a:gdLst/>
            <a:ahLst/>
            <a:cxnLst>
              <a:cxn ang="0">
                <a:pos x="0" y="0"/>
              </a:cxn>
              <a:cxn ang="0">
                <a:pos x="0" y="112"/>
              </a:cxn>
              <a:cxn ang="0">
                <a:pos x="0" y="0"/>
              </a:cxn>
            </a:cxnLst>
            <a:rect l="0" t="0" r="r" b="b"/>
            <a:pathLst>
              <a:path w="824" h="112">
                <a:moveTo>
                  <a:pt x="0" y="0"/>
                </a:moveTo>
                <a:cubicBezTo>
                  <a:pt x="0" y="112"/>
                  <a:pt x="0" y="112"/>
                  <a:pt x="0" y="112"/>
                </a:cubicBezTo>
                <a:cubicBezTo>
                  <a:pt x="0" y="112"/>
                  <a:pt x="824" y="64"/>
                  <a:pt x="0" y="0"/>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37" name="Freeform 8"/>
          <p:cNvSpPr/>
          <p:nvPr/>
        </p:nvSpPr>
        <p:spPr bwMode="auto">
          <a:xfrm>
            <a:off x="7029448" y="2462442"/>
            <a:ext cx="1428760" cy="214314"/>
          </a:xfrm>
          <a:custGeom>
            <a:avLst/>
            <a:gdLst/>
            <a:ahLst/>
            <a:cxnLst>
              <a:cxn ang="0">
                <a:pos x="0" y="0"/>
              </a:cxn>
              <a:cxn ang="0">
                <a:pos x="0" y="112"/>
              </a:cxn>
              <a:cxn ang="0">
                <a:pos x="0" y="0"/>
              </a:cxn>
            </a:cxnLst>
            <a:rect l="0" t="0" r="r" b="b"/>
            <a:pathLst>
              <a:path w="824" h="112">
                <a:moveTo>
                  <a:pt x="0" y="0"/>
                </a:moveTo>
                <a:cubicBezTo>
                  <a:pt x="0" y="112"/>
                  <a:pt x="0" y="112"/>
                  <a:pt x="0" y="112"/>
                </a:cubicBezTo>
                <a:cubicBezTo>
                  <a:pt x="0" y="112"/>
                  <a:pt x="824" y="64"/>
                  <a:pt x="0" y="0"/>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38" name="Freeform 8"/>
          <p:cNvSpPr/>
          <p:nvPr/>
        </p:nvSpPr>
        <p:spPr bwMode="auto">
          <a:xfrm>
            <a:off x="7029448" y="4925406"/>
            <a:ext cx="1428760" cy="214314"/>
          </a:xfrm>
          <a:custGeom>
            <a:avLst/>
            <a:gdLst/>
            <a:ahLst/>
            <a:cxnLst>
              <a:cxn ang="0">
                <a:pos x="0" y="0"/>
              </a:cxn>
              <a:cxn ang="0">
                <a:pos x="0" y="112"/>
              </a:cxn>
              <a:cxn ang="0">
                <a:pos x="0" y="0"/>
              </a:cxn>
            </a:cxnLst>
            <a:rect l="0" t="0" r="r" b="b"/>
            <a:pathLst>
              <a:path w="824" h="112">
                <a:moveTo>
                  <a:pt x="0" y="0"/>
                </a:moveTo>
                <a:cubicBezTo>
                  <a:pt x="0" y="112"/>
                  <a:pt x="0" y="112"/>
                  <a:pt x="0" y="112"/>
                </a:cubicBezTo>
                <a:cubicBezTo>
                  <a:pt x="0" y="112"/>
                  <a:pt x="824" y="64"/>
                  <a:pt x="0" y="0"/>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sp>
        <p:nvSpPr>
          <p:cNvPr id="4" name="TextBox 3"/>
          <p:cNvSpPr txBox="1"/>
          <p:nvPr/>
        </p:nvSpPr>
        <p:spPr>
          <a:xfrm>
            <a:off x="571472" y="428604"/>
            <a:ext cx="6357982" cy="830997"/>
          </a:xfrm>
          <a:prstGeom prst="rect">
            <a:avLst/>
          </a:prstGeom>
          <a:noFill/>
          <a:ln>
            <a:noFill/>
          </a:ln>
        </p:spPr>
        <p:txBody>
          <a:bodyPr wrap="square" rtlCol="0">
            <a:spAutoFit/>
          </a:bodyPr>
          <a:lstStyle/>
          <a:p>
            <a:r>
              <a:rPr lang="zh-CN" altLang="en-US" sz="2000" dirty="0">
                <a:solidFill>
                  <a:srgbClr val="FC7714"/>
                </a:solidFill>
                <a:latin typeface="华康俪金黑W8" pitchFamily="49" charset="-122"/>
                <a:ea typeface="华康俪金黑W8" pitchFamily="49" charset="-122"/>
              </a:rPr>
              <a:t>品牌管家的专家</a:t>
            </a:r>
          </a:p>
          <a:p>
            <a:r>
              <a:rPr lang="zh-CN" altLang="en-US" sz="2800" dirty="0">
                <a:solidFill>
                  <a:srgbClr val="FC7714"/>
                </a:solidFill>
                <a:latin typeface="华康俪金黑W8" pitchFamily="49" charset="-122"/>
                <a:ea typeface="华康俪金黑W8" pitchFamily="49" charset="-122"/>
              </a:rPr>
              <a:t>让品牌赢得核心价值</a:t>
            </a:r>
            <a:endParaRPr lang="zh-CN" altLang="en-US" sz="2800" dirty="0">
              <a:solidFill>
                <a:srgbClr val="FC7714"/>
              </a:solidFill>
            </a:endParaRPr>
          </a:p>
        </p:txBody>
      </p:sp>
      <p:sp>
        <p:nvSpPr>
          <p:cNvPr id="5" name="TextBox 4"/>
          <p:cNvSpPr txBox="1"/>
          <p:nvPr/>
        </p:nvSpPr>
        <p:spPr>
          <a:xfrm>
            <a:off x="571472" y="1142984"/>
            <a:ext cx="5786478" cy="461665"/>
          </a:xfrm>
          <a:prstGeom prst="rect">
            <a:avLst/>
          </a:prstGeom>
          <a:noFill/>
        </p:spPr>
        <p:txBody>
          <a:bodyPr wrap="square" rtlCol="0">
            <a:spAutoFit/>
          </a:bodyPr>
          <a:lstStyle/>
          <a:p>
            <a:r>
              <a:rPr lang="en-US" altLang="zh-CN" sz="1200" dirty="0">
                <a:solidFill>
                  <a:srgbClr val="FC7714"/>
                </a:solidFill>
              </a:rPr>
              <a:t>AGE OF PARTNERSBRANDING,QUALIY AND STRATEGIC</a:t>
            </a:r>
          </a:p>
          <a:p>
            <a:r>
              <a:rPr lang="en-US" altLang="zh-CN" sz="1200" dirty="0">
                <a:solidFill>
                  <a:srgbClr val="FC7714"/>
                </a:solidFill>
              </a:rPr>
              <a:t>OF PARTNERSBRANDING,QUALIY AND STRATEGIC </a:t>
            </a:r>
            <a:endParaRPr lang="zh-CN" altLang="en-US" sz="1200" dirty="0">
              <a:solidFill>
                <a:srgbClr val="FC7714"/>
              </a:solidFill>
            </a:endParaRPr>
          </a:p>
        </p:txBody>
      </p:sp>
      <p:sp>
        <p:nvSpPr>
          <p:cNvPr id="6" name="TextBox 5"/>
          <p:cNvSpPr txBox="1"/>
          <p:nvPr/>
        </p:nvSpPr>
        <p:spPr>
          <a:xfrm>
            <a:off x="571472" y="1714488"/>
            <a:ext cx="5786478" cy="276999"/>
          </a:xfrm>
          <a:prstGeom prst="rect">
            <a:avLst/>
          </a:prstGeom>
          <a:noFill/>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输入文字</a:t>
            </a:r>
          </a:p>
        </p:txBody>
      </p:sp>
      <p:sp>
        <p:nvSpPr>
          <p:cNvPr id="8" name="TextBox 7"/>
          <p:cNvSpPr txBox="1"/>
          <p:nvPr/>
        </p:nvSpPr>
        <p:spPr>
          <a:xfrm>
            <a:off x="1408857" y="3164541"/>
            <a:ext cx="1520069" cy="276999"/>
          </a:xfrm>
          <a:prstGeom prst="rect">
            <a:avLst/>
          </a:prstGeom>
          <a:noFill/>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输入文字</a:t>
            </a:r>
          </a:p>
        </p:txBody>
      </p:sp>
      <p:sp>
        <p:nvSpPr>
          <p:cNvPr id="9" name="TextBox 8"/>
          <p:cNvSpPr txBox="1"/>
          <p:nvPr/>
        </p:nvSpPr>
        <p:spPr>
          <a:xfrm>
            <a:off x="1408857" y="3702424"/>
            <a:ext cx="1520069" cy="276999"/>
          </a:xfrm>
          <a:prstGeom prst="rect">
            <a:avLst/>
          </a:prstGeom>
          <a:noFill/>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输入文字</a:t>
            </a:r>
          </a:p>
        </p:txBody>
      </p:sp>
      <p:sp>
        <p:nvSpPr>
          <p:cNvPr id="10" name="TextBox 9"/>
          <p:cNvSpPr txBox="1"/>
          <p:nvPr/>
        </p:nvSpPr>
        <p:spPr>
          <a:xfrm>
            <a:off x="1408857" y="4222377"/>
            <a:ext cx="1520069" cy="276999"/>
          </a:xfrm>
          <a:prstGeom prst="rect">
            <a:avLst/>
          </a:prstGeom>
          <a:noFill/>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输入文字</a:t>
            </a:r>
          </a:p>
        </p:txBody>
      </p:sp>
      <p:sp>
        <p:nvSpPr>
          <p:cNvPr id="11" name="TextBox 10"/>
          <p:cNvSpPr txBox="1"/>
          <p:nvPr/>
        </p:nvSpPr>
        <p:spPr>
          <a:xfrm>
            <a:off x="4643734" y="4050641"/>
            <a:ext cx="1520069" cy="276999"/>
          </a:xfrm>
          <a:prstGeom prst="rect">
            <a:avLst/>
          </a:prstGeom>
          <a:noFill/>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输入文字</a:t>
            </a:r>
          </a:p>
        </p:txBody>
      </p:sp>
      <p:sp>
        <p:nvSpPr>
          <p:cNvPr id="12" name="TextBox 11"/>
          <p:cNvSpPr txBox="1"/>
          <p:nvPr/>
        </p:nvSpPr>
        <p:spPr>
          <a:xfrm>
            <a:off x="4634769" y="3369324"/>
            <a:ext cx="1520069" cy="276999"/>
          </a:xfrm>
          <a:prstGeom prst="rect">
            <a:avLst/>
          </a:prstGeom>
          <a:noFill/>
        </p:spPr>
        <p:txBody>
          <a:bodyPr wrap="square" rtlCol="0">
            <a:spAutoFit/>
          </a:bodyPr>
          <a:lstStyle/>
          <a:p>
            <a:r>
              <a:rPr lang="zh-CN" altLang="en-US" sz="1200" dirty="0">
                <a:solidFill>
                  <a:schemeClr val="bg2">
                    <a:lumMod val="75000"/>
                  </a:schemeClr>
                </a:solidFill>
                <a:latin typeface="方正兰亭粗黑_GBK" pitchFamily="2" charset="-122"/>
                <a:ea typeface="方正兰亭粗黑_GBK" pitchFamily="2" charset="-122"/>
              </a:rPr>
              <a:t>输入文字</a:t>
            </a:r>
          </a:p>
        </p:txBody>
      </p:sp>
      <p:sp>
        <p:nvSpPr>
          <p:cNvPr id="2051" name="AutoShape 3"/>
          <p:cNvSpPr>
            <a:spLocks noChangeAspect="1" noChangeArrowheads="1" noTextEdit="1"/>
          </p:cNvSpPr>
          <p:nvPr/>
        </p:nvSpPr>
        <p:spPr bwMode="auto">
          <a:xfrm>
            <a:off x="857250" y="3108325"/>
            <a:ext cx="7500938" cy="1463675"/>
          </a:xfrm>
          <a:prstGeom prst="rect">
            <a:avLst/>
          </a:prstGeom>
          <a:noFill/>
          <a:ln w="9525">
            <a:noFill/>
            <a:miter lim="800000"/>
          </a:ln>
        </p:spPr>
        <p:txBody>
          <a:bodyPr vert="horz" wrap="square" lIns="91440" tIns="45720" rIns="91440" bIns="45720" numCol="1" anchor="t" anchorCtr="0" compatLnSpc="1"/>
          <a:lstStyle/>
          <a:p>
            <a:endParaRPr lang="zh-CN" altLang="en-US"/>
          </a:p>
        </p:txBody>
      </p:sp>
      <p:sp>
        <p:nvSpPr>
          <p:cNvPr id="2053" name="Freeform 5"/>
          <p:cNvSpPr/>
          <p:nvPr/>
        </p:nvSpPr>
        <p:spPr bwMode="auto">
          <a:xfrm>
            <a:off x="855662" y="3097213"/>
            <a:ext cx="458788" cy="1476375"/>
          </a:xfrm>
          <a:custGeom>
            <a:avLst/>
            <a:gdLst/>
            <a:ahLst/>
            <a:cxnLst>
              <a:cxn ang="0">
                <a:pos x="204" y="4"/>
              </a:cxn>
              <a:cxn ang="0">
                <a:pos x="204" y="73"/>
              </a:cxn>
              <a:cxn ang="0">
                <a:pos x="147" y="136"/>
              </a:cxn>
              <a:cxn ang="0">
                <a:pos x="147" y="212"/>
              </a:cxn>
              <a:cxn ang="0">
                <a:pos x="92" y="326"/>
              </a:cxn>
              <a:cxn ang="0">
                <a:pos x="148" y="433"/>
              </a:cxn>
              <a:cxn ang="0">
                <a:pos x="148" y="526"/>
              </a:cxn>
              <a:cxn ang="0">
                <a:pos x="204" y="582"/>
              </a:cxn>
              <a:cxn ang="0">
                <a:pos x="204" y="654"/>
              </a:cxn>
              <a:cxn ang="0">
                <a:pos x="76" y="601"/>
              </a:cxn>
              <a:cxn ang="0">
                <a:pos x="56" y="529"/>
              </a:cxn>
              <a:cxn ang="0">
                <a:pos x="56" y="422"/>
              </a:cxn>
              <a:cxn ang="0">
                <a:pos x="0" y="360"/>
              </a:cxn>
              <a:cxn ang="0">
                <a:pos x="0" y="293"/>
              </a:cxn>
              <a:cxn ang="0">
                <a:pos x="56" y="256"/>
              </a:cxn>
              <a:cxn ang="0">
                <a:pos x="56" y="116"/>
              </a:cxn>
              <a:cxn ang="0">
                <a:pos x="204" y="4"/>
              </a:cxn>
            </a:cxnLst>
            <a:rect l="0" t="0" r="r" b="b"/>
            <a:pathLst>
              <a:path w="204" h="654">
                <a:moveTo>
                  <a:pt x="204" y="4"/>
                </a:moveTo>
                <a:cubicBezTo>
                  <a:pt x="204" y="73"/>
                  <a:pt x="204" y="73"/>
                  <a:pt x="204" y="73"/>
                </a:cubicBezTo>
                <a:cubicBezTo>
                  <a:pt x="204" y="73"/>
                  <a:pt x="147" y="60"/>
                  <a:pt x="147" y="136"/>
                </a:cubicBezTo>
                <a:cubicBezTo>
                  <a:pt x="147" y="212"/>
                  <a:pt x="147" y="212"/>
                  <a:pt x="147" y="212"/>
                </a:cubicBezTo>
                <a:cubicBezTo>
                  <a:pt x="147" y="212"/>
                  <a:pt x="156" y="294"/>
                  <a:pt x="92" y="326"/>
                </a:cubicBezTo>
                <a:cubicBezTo>
                  <a:pt x="92" y="326"/>
                  <a:pt x="147" y="337"/>
                  <a:pt x="148" y="433"/>
                </a:cubicBezTo>
                <a:cubicBezTo>
                  <a:pt x="148" y="526"/>
                  <a:pt x="148" y="526"/>
                  <a:pt x="148" y="526"/>
                </a:cubicBezTo>
                <a:cubicBezTo>
                  <a:pt x="148" y="526"/>
                  <a:pt x="137" y="578"/>
                  <a:pt x="204" y="582"/>
                </a:cubicBezTo>
                <a:cubicBezTo>
                  <a:pt x="204" y="654"/>
                  <a:pt x="204" y="654"/>
                  <a:pt x="204" y="654"/>
                </a:cubicBezTo>
                <a:cubicBezTo>
                  <a:pt x="204" y="654"/>
                  <a:pt x="104" y="654"/>
                  <a:pt x="76" y="601"/>
                </a:cubicBezTo>
                <a:cubicBezTo>
                  <a:pt x="48" y="548"/>
                  <a:pt x="56" y="529"/>
                  <a:pt x="56" y="529"/>
                </a:cubicBezTo>
                <a:cubicBezTo>
                  <a:pt x="56" y="422"/>
                  <a:pt x="56" y="422"/>
                  <a:pt x="56" y="422"/>
                </a:cubicBezTo>
                <a:cubicBezTo>
                  <a:pt x="56" y="422"/>
                  <a:pt x="64" y="359"/>
                  <a:pt x="0" y="360"/>
                </a:cubicBezTo>
                <a:cubicBezTo>
                  <a:pt x="0" y="293"/>
                  <a:pt x="0" y="293"/>
                  <a:pt x="0" y="293"/>
                </a:cubicBezTo>
                <a:cubicBezTo>
                  <a:pt x="0" y="293"/>
                  <a:pt x="41" y="302"/>
                  <a:pt x="56" y="256"/>
                </a:cubicBezTo>
                <a:cubicBezTo>
                  <a:pt x="56" y="116"/>
                  <a:pt x="56" y="116"/>
                  <a:pt x="56" y="116"/>
                </a:cubicBezTo>
                <a:cubicBezTo>
                  <a:pt x="56" y="116"/>
                  <a:pt x="57" y="0"/>
                  <a:pt x="204" y="4"/>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2054" name="Freeform 6"/>
          <p:cNvSpPr/>
          <p:nvPr/>
        </p:nvSpPr>
        <p:spPr bwMode="auto">
          <a:xfrm>
            <a:off x="2970213" y="3097213"/>
            <a:ext cx="458788" cy="1476375"/>
          </a:xfrm>
          <a:custGeom>
            <a:avLst/>
            <a:gdLst/>
            <a:ahLst/>
            <a:cxnLst>
              <a:cxn ang="0">
                <a:pos x="0" y="4"/>
              </a:cxn>
              <a:cxn ang="0">
                <a:pos x="0" y="73"/>
              </a:cxn>
              <a:cxn ang="0">
                <a:pos x="57" y="136"/>
              </a:cxn>
              <a:cxn ang="0">
                <a:pos x="57" y="212"/>
              </a:cxn>
              <a:cxn ang="0">
                <a:pos x="112" y="326"/>
              </a:cxn>
              <a:cxn ang="0">
                <a:pos x="56" y="433"/>
              </a:cxn>
              <a:cxn ang="0">
                <a:pos x="56" y="526"/>
              </a:cxn>
              <a:cxn ang="0">
                <a:pos x="0" y="582"/>
              </a:cxn>
              <a:cxn ang="0">
                <a:pos x="0" y="654"/>
              </a:cxn>
              <a:cxn ang="0">
                <a:pos x="128" y="601"/>
              </a:cxn>
              <a:cxn ang="0">
                <a:pos x="148" y="529"/>
              </a:cxn>
              <a:cxn ang="0">
                <a:pos x="148" y="422"/>
              </a:cxn>
              <a:cxn ang="0">
                <a:pos x="204" y="360"/>
              </a:cxn>
              <a:cxn ang="0">
                <a:pos x="204" y="293"/>
              </a:cxn>
              <a:cxn ang="0">
                <a:pos x="148" y="256"/>
              </a:cxn>
              <a:cxn ang="0">
                <a:pos x="148" y="116"/>
              </a:cxn>
              <a:cxn ang="0">
                <a:pos x="0" y="4"/>
              </a:cxn>
            </a:cxnLst>
            <a:rect l="0" t="0" r="r" b="b"/>
            <a:pathLst>
              <a:path w="204" h="654">
                <a:moveTo>
                  <a:pt x="0" y="4"/>
                </a:moveTo>
                <a:cubicBezTo>
                  <a:pt x="0" y="73"/>
                  <a:pt x="0" y="73"/>
                  <a:pt x="0" y="73"/>
                </a:cubicBezTo>
                <a:cubicBezTo>
                  <a:pt x="0" y="73"/>
                  <a:pt x="57" y="60"/>
                  <a:pt x="57" y="136"/>
                </a:cubicBezTo>
                <a:cubicBezTo>
                  <a:pt x="57" y="212"/>
                  <a:pt x="57" y="212"/>
                  <a:pt x="57" y="212"/>
                </a:cubicBezTo>
                <a:cubicBezTo>
                  <a:pt x="57" y="212"/>
                  <a:pt x="48" y="294"/>
                  <a:pt x="112" y="326"/>
                </a:cubicBezTo>
                <a:cubicBezTo>
                  <a:pt x="112" y="326"/>
                  <a:pt x="57" y="337"/>
                  <a:pt x="56" y="433"/>
                </a:cubicBezTo>
                <a:cubicBezTo>
                  <a:pt x="56" y="526"/>
                  <a:pt x="56" y="526"/>
                  <a:pt x="56" y="526"/>
                </a:cubicBezTo>
                <a:cubicBezTo>
                  <a:pt x="56" y="526"/>
                  <a:pt x="67" y="578"/>
                  <a:pt x="0" y="582"/>
                </a:cubicBezTo>
                <a:cubicBezTo>
                  <a:pt x="0" y="654"/>
                  <a:pt x="0" y="654"/>
                  <a:pt x="0" y="654"/>
                </a:cubicBezTo>
                <a:cubicBezTo>
                  <a:pt x="0" y="654"/>
                  <a:pt x="100" y="654"/>
                  <a:pt x="128" y="601"/>
                </a:cubicBezTo>
                <a:cubicBezTo>
                  <a:pt x="156" y="548"/>
                  <a:pt x="148" y="529"/>
                  <a:pt x="148" y="529"/>
                </a:cubicBezTo>
                <a:cubicBezTo>
                  <a:pt x="148" y="422"/>
                  <a:pt x="148" y="422"/>
                  <a:pt x="148" y="422"/>
                </a:cubicBezTo>
                <a:cubicBezTo>
                  <a:pt x="148" y="422"/>
                  <a:pt x="140" y="359"/>
                  <a:pt x="204" y="360"/>
                </a:cubicBezTo>
                <a:cubicBezTo>
                  <a:pt x="204" y="293"/>
                  <a:pt x="204" y="293"/>
                  <a:pt x="204" y="293"/>
                </a:cubicBezTo>
                <a:cubicBezTo>
                  <a:pt x="204" y="293"/>
                  <a:pt x="163" y="302"/>
                  <a:pt x="148" y="256"/>
                </a:cubicBezTo>
                <a:cubicBezTo>
                  <a:pt x="148" y="116"/>
                  <a:pt x="148" y="116"/>
                  <a:pt x="148" y="116"/>
                </a:cubicBezTo>
                <a:cubicBezTo>
                  <a:pt x="148" y="116"/>
                  <a:pt x="147" y="0"/>
                  <a:pt x="0" y="4"/>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2055" name="Freeform 7"/>
          <p:cNvSpPr/>
          <p:nvPr/>
        </p:nvSpPr>
        <p:spPr bwMode="auto">
          <a:xfrm>
            <a:off x="4051300" y="3097213"/>
            <a:ext cx="458788" cy="1476375"/>
          </a:xfrm>
          <a:custGeom>
            <a:avLst/>
            <a:gdLst/>
            <a:ahLst/>
            <a:cxnLst>
              <a:cxn ang="0">
                <a:pos x="204" y="4"/>
              </a:cxn>
              <a:cxn ang="0">
                <a:pos x="204" y="73"/>
              </a:cxn>
              <a:cxn ang="0">
                <a:pos x="147" y="136"/>
              </a:cxn>
              <a:cxn ang="0">
                <a:pos x="147" y="212"/>
              </a:cxn>
              <a:cxn ang="0">
                <a:pos x="92" y="326"/>
              </a:cxn>
              <a:cxn ang="0">
                <a:pos x="148" y="433"/>
              </a:cxn>
              <a:cxn ang="0">
                <a:pos x="148" y="526"/>
              </a:cxn>
              <a:cxn ang="0">
                <a:pos x="204" y="582"/>
              </a:cxn>
              <a:cxn ang="0">
                <a:pos x="204" y="654"/>
              </a:cxn>
              <a:cxn ang="0">
                <a:pos x="76" y="601"/>
              </a:cxn>
              <a:cxn ang="0">
                <a:pos x="56" y="529"/>
              </a:cxn>
              <a:cxn ang="0">
                <a:pos x="56" y="422"/>
              </a:cxn>
              <a:cxn ang="0">
                <a:pos x="0" y="360"/>
              </a:cxn>
              <a:cxn ang="0">
                <a:pos x="0" y="293"/>
              </a:cxn>
              <a:cxn ang="0">
                <a:pos x="56" y="256"/>
              </a:cxn>
              <a:cxn ang="0">
                <a:pos x="56" y="116"/>
              </a:cxn>
              <a:cxn ang="0">
                <a:pos x="204" y="4"/>
              </a:cxn>
            </a:cxnLst>
            <a:rect l="0" t="0" r="r" b="b"/>
            <a:pathLst>
              <a:path w="204" h="654">
                <a:moveTo>
                  <a:pt x="204" y="4"/>
                </a:moveTo>
                <a:cubicBezTo>
                  <a:pt x="204" y="73"/>
                  <a:pt x="204" y="73"/>
                  <a:pt x="204" y="73"/>
                </a:cubicBezTo>
                <a:cubicBezTo>
                  <a:pt x="204" y="73"/>
                  <a:pt x="147" y="60"/>
                  <a:pt x="147" y="136"/>
                </a:cubicBezTo>
                <a:cubicBezTo>
                  <a:pt x="147" y="212"/>
                  <a:pt x="147" y="212"/>
                  <a:pt x="147" y="212"/>
                </a:cubicBezTo>
                <a:cubicBezTo>
                  <a:pt x="147" y="212"/>
                  <a:pt x="156" y="294"/>
                  <a:pt x="92" y="326"/>
                </a:cubicBezTo>
                <a:cubicBezTo>
                  <a:pt x="92" y="326"/>
                  <a:pt x="147" y="337"/>
                  <a:pt x="148" y="433"/>
                </a:cubicBezTo>
                <a:cubicBezTo>
                  <a:pt x="148" y="526"/>
                  <a:pt x="148" y="526"/>
                  <a:pt x="148" y="526"/>
                </a:cubicBezTo>
                <a:cubicBezTo>
                  <a:pt x="148" y="526"/>
                  <a:pt x="137" y="578"/>
                  <a:pt x="204" y="582"/>
                </a:cubicBezTo>
                <a:cubicBezTo>
                  <a:pt x="204" y="654"/>
                  <a:pt x="204" y="654"/>
                  <a:pt x="204" y="654"/>
                </a:cubicBezTo>
                <a:cubicBezTo>
                  <a:pt x="204" y="654"/>
                  <a:pt x="104" y="654"/>
                  <a:pt x="76" y="601"/>
                </a:cubicBezTo>
                <a:cubicBezTo>
                  <a:pt x="48" y="548"/>
                  <a:pt x="56" y="529"/>
                  <a:pt x="56" y="529"/>
                </a:cubicBezTo>
                <a:cubicBezTo>
                  <a:pt x="56" y="422"/>
                  <a:pt x="56" y="422"/>
                  <a:pt x="56" y="422"/>
                </a:cubicBezTo>
                <a:cubicBezTo>
                  <a:pt x="56" y="422"/>
                  <a:pt x="64" y="359"/>
                  <a:pt x="0" y="360"/>
                </a:cubicBezTo>
                <a:cubicBezTo>
                  <a:pt x="0" y="293"/>
                  <a:pt x="0" y="293"/>
                  <a:pt x="0" y="293"/>
                </a:cubicBezTo>
                <a:cubicBezTo>
                  <a:pt x="0" y="293"/>
                  <a:pt x="41" y="302"/>
                  <a:pt x="56" y="256"/>
                </a:cubicBezTo>
                <a:cubicBezTo>
                  <a:pt x="56" y="116"/>
                  <a:pt x="56" y="116"/>
                  <a:pt x="56" y="116"/>
                </a:cubicBezTo>
                <a:cubicBezTo>
                  <a:pt x="56" y="116"/>
                  <a:pt x="57" y="0"/>
                  <a:pt x="204" y="4"/>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2056" name="Freeform 8"/>
          <p:cNvSpPr/>
          <p:nvPr/>
        </p:nvSpPr>
        <p:spPr bwMode="auto">
          <a:xfrm>
            <a:off x="7300913" y="3097213"/>
            <a:ext cx="458788" cy="1476375"/>
          </a:xfrm>
          <a:custGeom>
            <a:avLst/>
            <a:gdLst/>
            <a:ahLst/>
            <a:cxnLst>
              <a:cxn ang="0">
                <a:pos x="0" y="4"/>
              </a:cxn>
              <a:cxn ang="0">
                <a:pos x="0" y="73"/>
              </a:cxn>
              <a:cxn ang="0">
                <a:pos x="57" y="136"/>
              </a:cxn>
              <a:cxn ang="0">
                <a:pos x="57" y="212"/>
              </a:cxn>
              <a:cxn ang="0">
                <a:pos x="112" y="326"/>
              </a:cxn>
              <a:cxn ang="0">
                <a:pos x="56" y="433"/>
              </a:cxn>
              <a:cxn ang="0">
                <a:pos x="56" y="526"/>
              </a:cxn>
              <a:cxn ang="0">
                <a:pos x="0" y="582"/>
              </a:cxn>
              <a:cxn ang="0">
                <a:pos x="0" y="654"/>
              </a:cxn>
              <a:cxn ang="0">
                <a:pos x="128" y="601"/>
              </a:cxn>
              <a:cxn ang="0">
                <a:pos x="148" y="529"/>
              </a:cxn>
              <a:cxn ang="0">
                <a:pos x="148" y="422"/>
              </a:cxn>
              <a:cxn ang="0">
                <a:pos x="204" y="360"/>
              </a:cxn>
              <a:cxn ang="0">
                <a:pos x="204" y="293"/>
              </a:cxn>
              <a:cxn ang="0">
                <a:pos x="148" y="256"/>
              </a:cxn>
              <a:cxn ang="0">
                <a:pos x="148" y="116"/>
              </a:cxn>
              <a:cxn ang="0">
                <a:pos x="0" y="4"/>
              </a:cxn>
            </a:cxnLst>
            <a:rect l="0" t="0" r="r" b="b"/>
            <a:pathLst>
              <a:path w="204" h="654">
                <a:moveTo>
                  <a:pt x="0" y="4"/>
                </a:moveTo>
                <a:cubicBezTo>
                  <a:pt x="0" y="73"/>
                  <a:pt x="0" y="73"/>
                  <a:pt x="0" y="73"/>
                </a:cubicBezTo>
                <a:cubicBezTo>
                  <a:pt x="0" y="73"/>
                  <a:pt x="57" y="60"/>
                  <a:pt x="57" y="136"/>
                </a:cubicBezTo>
                <a:cubicBezTo>
                  <a:pt x="57" y="212"/>
                  <a:pt x="57" y="212"/>
                  <a:pt x="57" y="212"/>
                </a:cubicBezTo>
                <a:cubicBezTo>
                  <a:pt x="57" y="212"/>
                  <a:pt x="48" y="294"/>
                  <a:pt x="112" y="326"/>
                </a:cubicBezTo>
                <a:cubicBezTo>
                  <a:pt x="112" y="326"/>
                  <a:pt x="57" y="337"/>
                  <a:pt x="56" y="433"/>
                </a:cubicBezTo>
                <a:cubicBezTo>
                  <a:pt x="56" y="526"/>
                  <a:pt x="56" y="526"/>
                  <a:pt x="56" y="526"/>
                </a:cubicBezTo>
                <a:cubicBezTo>
                  <a:pt x="56" y="526"/>
                  <a:pt x="67" y="578"/>
                  <a:pt x="0" y="582"/>
                </a:cubicBezTo>
                <a:cubicBezTo>
                  <a:pt x="0" y="654"/>
                  <a:pt x="0" y="654"/>
                  <a:pt x="0" y="654"/>
                </a:cubicBezTo>
                <a:cubicBezTo>
                  <a:pt x="0" y="654"/>
                  <a:pt x="100" y="654"/>
                  <a:pt x="128" y="601"/>
                </a:cubicBezTo>
                <a:cubicBezTo>
                  <a:pt x="156" y="548"/>
                  <a:pt x="148" y="529"/>
                  <a:pt x="148" y="529"/>
                </a:cubicBezTo>
                <a:cubicBezTo>
                  <a:pt x="148" y="422"/>
                  <a:pt x="148" y="422"/>
                  <a:pt x="148" y="422"/>
                </a:cubicBezTo>
                <a:cubicBezTo>
                  <a:pt x="148" y="422"/>
                  <a:pt x="140" y="359"/>
                  <a:pt x="204" y="360"/>
                </a:cubicBezTo>
                <a:cubicBezTo>
                  <a:pt x="204" y="293"/>
                  <a:pt x="204" y="293"/>
                  <a:pt x="204" y="293"/>
                </a:cubicBezTo>
                <a:cubicBezTo>
                  <a:pt x="204" y="293"/>
                  <a:pt x="163" y="302"/>
                  <a:pt x="148" y="256"/>
                </a:cubicBezTo>
                <a:cubicBezTo>
                  <a:pt x="148" y="116"/>
                  <a:pt x="148" y="116"/>
                  <a:pt x="148" y="116"/>
                </a:cubicBezTo>
                <a:cubicBezTo>
                  <a:pt x="148" y="116"/>
                  <a:pt x="147" y="0"/>
                  <a:pt x="0" y="4"/>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2057" name="Freeform 9"/>
          <p:cNvSpPr/>
          <p:nvPr/>
        </p:nvSpPr>
        <p:spPr bwMode="auto">
          <a:xfrm>
            <a:off x="3398838" y="3711575"/>
            <a:ext cx="696913" cy="216000"/>
          </a:xfrm>
          <a:custGeom>
            <a:avLst/>
            <a:gdLst/>
            <a:ahLst/>
            <a:cxnLst>
              <a:cxn ang="0">
                <a:pos x="0" y="77"/>
              </a:cxn>
              <a:cxn ang="0">
                <a:pos x="113" y="77"/>
              </a:cxn>
              <a:cxn ang="0">
                <a:pos x="164" y="0"/>
              </a:cxn>
              <a:cxn ang="0">
                <a:pos x="283" y="137"/>
              </a:cxn>
              <a:cxn ang="0">
                <a:pos x="326" y="68"/>
              </a:cxn>
              <a:cxn ang="0">
                <a:pos x="439" y="68"/>
              </a:cxn>
            </a:cxnLst>
            <a:rect l="0" t="0" r="r" b="b"/>
            <a:pathLst>
              <a:path w="439" h="137">
                <a:moveTo>
                  <a:pt x="0" y="77"/>
                </a:moveTo>
                <a:lnTo>
                  <a:pt x="113" y="77"/>
                </a:lnTo>
                <a:lnTo>
                  <a:pt x="164" y="0"/>
                </a:lnTo>
                <a:lnTo>
                  <a:pt x="283" y="137"/>
                </a:lnTo>
                <a:lnTo>
                  <a:pt x="326" y="68"/>
                </a:lnTo>
                <a:lnTo>
                  <a:pt x="439" y="68"/>
                </a:lnTo>
              </a:path>
            </a:pathLst>
          </a:custGeom>
          <a:noFill/>
          <a:ln w="57150" cap="flat">
            <a:solidFill>
              <a:srgbClr val="FC7714"/>
            </a:solidFill>
            <a:prstDash val="solid"/>
            <a:miter lim="800000"/>
          </a:ln>
        </p:spPr>
        <p:txBody>
          <a:bodyPr vert="horz" wrap="square" lIns="91440" tIns="45720" rIns="91440" bIns="45720" numCol="1" anchor="t" anchorCtr="0" compatLnSpc="1"/>
          <a:lstStyle/>
          <a:p>
            <a:endParaRPr lang="zh-CN" altLang="en-US"/>
          </a:p>
        </p:txBody>
      </p:sp>
      <p:sp>
        <p:nvSpPr>
          <p:cNvPr id="2058" name="Freeform 10"/>
          <p:cNvSpPr/>
          <p:nvPr/>
        </p:nvSpPr>
        <p:spPr bwMode="auto">
          <a:xfrm>
            <a:off x="7658100" y="3695700"/>
            <a:ext cx="698500" cy="216000"/>
          </a:xfrm>
          <a:custGeom>
            <a:avLst/>
            <a:gdLst/>
            <a:ahLst/>
            <a:cxnLst>
              <a:cxn ang="0">
                <a:pos x="0" y="77"/>
              </a:cxn>
              <a:cxn ang="0">
                <a:pos x="114" y="77"/>
              </a:cxn>
              <a:cxn ang="0">
                <a:pos x="165" y="0"/>
              </a:cxn>
              <a:cxn ang="0">
                <a:pos x="284" y="137"/>
              </a:cxn>
              <a:cxn ang="0">
                <a:pos x="326" y="68"/>
              </a:cxn>
              <a:cxn ang="0">
                <a:pos x="440" y="68"/>
              </a:cxn>
            </a:cxnLst>
            <a:rect l="0" t="0" r="r" b="b"/>
            <a:pathLst>
              <a:path w="440" h="137">
                <a:moveTo>
                  <a:pt x="0" y="77"/>
                </a:moveTo>
                <a:lnTo>
                  <a:pt x="114" y="77"/>
                </a:lnTo>
                <a:lnTo>
                  <a:pt x="165" y="0"/>
                </a:lnTo>
                <a:lnTo>
                  <a:pt x="284" y="137"/>
                </a:lnTo>
                <a:lnTo>
                  <a:pt x="326" y="68"/>
                </a:lnTo>
                <a:lnTo>
                  <a:pt x="440" y="68"/>
                </a:lnTo>
              </a:path>
            </a:pathLst>
          </a:custGeom>
          <a:noFill/>
          <a:ln w="57150" cap="flat">
            <a:solidFill>
              <a:srgbClr val="FC7714"/>
            </a:solidFill>
            <a:prstDash val="solid"/>
            <a:miter lim="800000"/>
          </a:ln>
        </p:spPr>
        <p:txBody>
          <a:bodyPr vert="horz" wrap="square" lIns="91440" tIns="45720" rIns="91440" bIns="45720" numCol="1" anchor="t" anchorCtr="0" compatLnSpc="1"/>
          <a:lstStyle/>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bwMode="auto">
      <p:bgPr>
        <a:solidFill>
          <a:srgbClr val="FC7714"/>
        </a:solidFill>
        <a:effectLst/>
      </p:bgPr>
    </p:bg>
    <p:spTree>
      <p:nvGrpSpPr>
        <p:cNvPr id="1" name=""/>
        <p:cNvGrpSpPr/>
        <p:nvPr/>
      </p:nvGrpSpPr>
      <p:grpSpPr>
        <a:xfrm>
          <a:off x="0" y="0"/>
          <a:ext cx="0" cy="0"/>
          <a:chOff x="0" y="0"/>
          <a:chExt cx="0" cy="0"/>
        </a:xfrm>
      </p:grpSpPr>
      <p:grpSp>
        <p:nvGrpSpPr>
          <p:cNvPr id="4" name="组合 3"/>
          <p:cNvGrpSpPr/>
          <p:nvPr/>
        </p:nvGrpSpPr>
        <p:grpSpPr>
          <a:xfrm>
            <a:off x="746285" y="428604"/>
            <a:ext cx="1325385" cy="1173099"/>
            <a:chOff x="3197758" y="2428868"/>
            <a:chExt cx="2964679" cy="2712791"/>
          </a:xfrm>
        </p:grpSpPr>
        <p:sp>
          <p:nvSpPr>
            <p:cNvPr id="5" name="同侧圆角矩形 4"/>
            <p:cNvSpPr/>
            <p:nvPr/>
          </p:nvSpPr>
          <p:spPr bwMode="auto">
            <a:xfrm>
              <a:off x="3286116" y="2428868"/>
              <a:ext cx="2571768" cy="1500198"/>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 name="同侧圆角矩形 5"/>
            <p:cNvSpPr/>
            <p:nvPr/>
          </p:nvSpPr>
          <p:spPr bwMode="auto">
            <a:xfrm rot="10800000">
              <a:off x="3286116" y="4000504"/>
              <a:ext cx="2571768" cy="1071570"/>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8" name="TextBox 7"/>
            <p:cNvSpPr txBox="1"/>
            <p:nvPr/>
          </p:nvSpPr>
          <p:spPr>
            <a:xfrm>
              <a:off x="3197758" y="4643445"/>
              <a:ext cx="2964679" cy="498214"/>
            </a:xfrm>
            <a:prstGeom prst="rect">
              <a:avLst/>
            </a:prstGeom>
            <a:noFill/>
          </p:spPr>
          <p:txBody>
            <a:bodyPr wrap="square" rtlCol="0">
              <a:spAutoFit/>
            </a:bodyPr>
            <a:lstStyle/>
            <a:p>
              <a:r>
                <a:rPr lang="zh-CN" altLang="en-US" sz="800" dirty="0">
                  <a:solidFill>
                    <a:srgbClr val="FC7714"/>
                  </a:solidFill>
                </a:rPr>
                <a:t>小小草</a:t>
              </a:r>
              <a:r>
                <a:rPr lang="en-US" altLang="zh-CN" sz="800" dirty="0">
                  <a:solidFill>
                    <a:srgbClr val="FC7714"/>
                  </a:solidFill>
                </a:rPr>
                <a:t> cis company</a:t>
              </a:r>
              <a:endParaRPr lang="zh-CN" altLang="en-US" sz="800" dirty="0">
                <a:solidFill>
                  <a:srgbClr val="FC7714"/>
                </a:solidFill>
              </a:endParaRPr>
            </a:p>
          </p:txBody>
        </p:sp>
        <p:sp>
          <p:nvSpPr>
            <p:cNvPr id="9" name="TextBox 8"/>
            <p:cNvSpPr txBox="1"/>
            <p:nvPr/>
          </p:nvSpPr>
          <p:spPr>
            <a:xfrm>
              <a:off x="3216559" y="2428868"/>
              <a:ext cx="2786083" cy="1494640"/>
            </a:xfrm>
            <a:prstGeom prst="rect">
              <a:avLst/>
            </a:prstGeom>
            <a:noFill/>
          </p:spPr>
          <p:txBody>
            <a:bodyPr wrap="square" rtlCol="0">
              <a:spAutoFit/>
            </a:bodyPr>
            <a:lstStyle/>
            <a:p>
              <a:r>
                <a:rPr lang="zh-CN" altLang="en-US" sz="2000" dirty="0">
                  <a:solidFill>
                    <a:srgbClr val="FC7714"/>
                  </a:solidFill>
                  <a:latin typeface="华康俪金黑W8" pitchFamily="49" charset="-122"/>
                  <a:ea typeface="华康俪金黑W8" pitchFamily="49" charset="-122"/>
                </a:rPr>
                <a:t>卓越</a:t>
              </a:r>
              <a:r>
                <a:rPr lang="en-US" altLang="zh-CN" sz="2000" dirty="0">
                  <a:solidFill>
                    <a:srgbClr val="FC7714"/>
                  </a:solidFill>
                  <a:latin typeface="华康俪金黑W8" pitchFamily="49" charset="-122"/>
                  <a:ea typeface="华康俪金黑W8" pitchFamily="49" charset="-122"/>
                </a:rPr>
                <a:t>15</a:t>
              </a:r>
              <a:r>
                <a:rPr lang="zh-CN" altLang="en-US" sz="2000" dirty="0">
                  <a:solidFill>
                    <a:srgbClr val="FC7714"/>
                  </a:solidFill>
                  <a:latin typeface="华康俪金黑W8" pitchFamily="49" charset="-122"/>
                  <a:ea typeface="华康俪金黑W8" pitchFamily="49" charset="-122"/>
                </a:rPr>
                <a:t>年</a:t>
              </a:r>
              <a:endParaRPr lang="en-US" altLang="zh-CN" sz="2000" dirty="0">
                <a:solidFill>
                  <a:srgbClr val="FC7714"/>
                </a:solidFill>
                <a:latin typeface="华康俪金黑W8" pitchFamily="49" charset="-122"/>
                <a:ea typeface="华康俪金黑W8" pitchFamily="49" charset="-122"/>
              </a:endParaRPr>
            </a:p>
            <a:p>
              <a:r>
                <a:rPr lang="zh-CN" altLang="en-US" sz="1600" dirty="0">
                  <a:solidFill>
                    <a:srgbClr val="FC7714"/>
                  </a:solidFill>
                  <a:latin typeface="华康俪金黑W8" pitchFamily="49" charset="-122"/>
                  <a:ea typeface="华康俪金黑W8" pitchFamily="49" charset="-122"/>
                </a:rPr>
                <a:t>品牌管理家</a:t>
              </a:r>
            </a:p>
          </p:txBody>
        </p:sp>
      </p:grpSp>
      <p:sp>
        <p:nvSpPr>
          <p:cNvPr id="10" name="同侧圆角矩形 9"/>
          <p:cNvSpPr/>
          <p:nvPr/>
        </p:nvSpPr>
        <p:spPr bwMode="auto">
          <a:xfrm rot="10800000">
            <a:off x="779063" y="-71461"/>
            <a:ext cx="1149731" cy="463382"/>
          </a:xfrm>
          <a:prstGeom prst="round2Same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1" name="TextBox 10"/>
          <p:cNvSpPr txBox="1"/>
          <p:nvPr/>
        </p:nvSpPr>
        <p:spPr>
          <a:xfrm>
            <a:off x="571472" y="1800043"/>
            <a:ext cx="7929618" cy="1200329"/>
          </a:xfrm>
          <a:prstGeom prst="rect">
            <a:avLst/>
          </a:prstGeom>
          <a:noFill/>
          <a:ln>
            <a:noFill/>
          </a:ln>
        </p:spPr>
        <p:txBody>
          <a:bodyPr wrap="square" rtlCol="0">
            <a:spAutoFit/>
          </a:bodyPr>
          <a:lstStyle/>
          <a:p>
            <a:r>
              <a:rPr lang="zh-CN" altLang="en-US" sz="7200" dirty="0">
                <a:solidFill>
                  <a:schemeClr val="bg1"/>
                </a:solidFill>
                <a:latin typeface="华康俪金黑W8" pitchFamily="49" charset="-122"/>
                <a:ea typeface="华康俪金黑W8" pitchFamily="49" charset="-122"/>
              </a:rPr>
              <a:t>品牌核心价值提升</a:t>
            </a:r>
            <a:endParaRPr lang="zh-CN" altLang="en-US" sz="7200" dirty="0">
              <a:solidFill>
                <a:schemeClr val="bg1"/>
              </a:solidFill>
            </a:endParaRPr>
          </a:p>
        </p:txBody>
      </p:sp>
      <p:sp>
        <p:nvSpPr>
          <p:cNvPr id="12" name="矩形 11"/>
          <p:cNvSpPr/>
          <p:nvPr/>
        </p:nvSpPr>
        <p:spPr bwMode="auto">
          <a:xfrm>
            <a:off x="714348" y="6286520"/>
            <a:ext cx="7715304" cy="7143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3" name="TextBox 12"/>
          <p:cNvSpPr txBox="1"/>
          <p:nvPr/>
        </p:nvSpPr>
        <p:spPr>
          <a:xfrm>
            <a:off x="642910" y="3571876"/>
            <a:ext cx="4714908" cy="830997"/>
          </a:xfrm>
          <a:prstGeom prst="rect">
            <a:avLst/>
          </a:prstGeom>
          <a:noFill/>
          <a:ln>
            <a:noFill/>
          </a:ln>
        </p:spPr>
        <p:txBody>
          <a:bodyPr wrap="square" rtlCol="0">
            <a:spAutoFit/>
          </a:bodyPr>
          <a:lstStyle/>
          <a:p>
            <a:r>
              <a:rPr lang="en-US" altLang="zh-CN" sz="2400" dirty="0">
                <a:solidFill>
                  <a:schemeClr val="bg1"/>
                </a:solidFill>
              </a:rPr>
              <a:t>ENHANCE THE CORE VALUES</a:t>
            </a:r>
          </a:p>
          <a:p>
            <a:r>
              <a:rPr lang="en-US" altLang="zh-CN" sz="2400" dirty="0">
                <a:solidFill>
                  <a:schemeClr val="bg1"/>
                </a:solidFill>
              </a:rPr>
              <a:t>OF BRAND SOLUTIONS</a:t>
            </a:r>
            <a:endParaRPr lang="zh-CN" altLang="en-US" sz="2400" dirty="0">
              <a:solidFill>
                <a:schemeClr val="bg1"/>
              </a:solidFill>
            </a:endParaRPr>
          </a:p>
        </p:txBody>
      </p:sp>
      <p:sp>
        <p:nvSpPr>
          <p:cNvPr id="14" name="TextBox 13"/>
          <p:cNvSpPr txBox="1"/>
          <p:nvPr/>
        </p:nvSpPr>
        <p:spPr>
          <a:xfrm>
            <a:off x="642910" y="2786058"/>
            <a:ext cx="7929618" cy="830997"/>
          </a:xfrm>
          <a:prstGeom prst="rect">
            <a:avLst/>
          </a:prstGeom>
          <a:noFill/>
          <a:ln>
            <a:noFill/>
          </a:ln>
        </p:spPr>
        <p:txBody>
          <a:bodyPr wrap="square" rtlCol="0">
            <a:spAutoFit/>
          </a:bodyPr>
          <a:lstStyle/>
          <a:p>
            <a:r>
              <a:rPr lang="zh-CN" altLang="en-US" sz="4800" dirty="0">
                <a:solidFill>
                  <a:schemeClr val="bg1"/>
                </a:solidFill>
                <a:latin typeface="华康俪金黑W8" pitchFamily="49" charset="-122"/>
                <a:ea typeface="华康俪金黑W8" pitchFamily="49" charset="-122"/>
              </a:rPr>
              <a:t>解决方案</a:t>
            </a:r>
            <a:endParaRPr lang="zh-CN" altLang="en-US" sz="4800" dirty="0">
              <a:solidFill>
                <a:schemeClr val="bg1"/>
              </a:solidFill>
            </a:endParaRPr>
          </a:p>
        </p:txBody>
      </p:sp>
      <p:grpSp>
        <p:nvGrpSpPr>
          <p:cNvPr id="15" name="组合 14"/>
          <p:cNvGrpSpPr/>
          <p:nvPr/>
        </p:nvGrpSpPr>
        <p:grpSpPr>
          <a:xfrm>
            <a:off x="1247858" y="1142984"/>
            <a:ext cx="180870" cy="285752"/>
            <a:chOff x="3783642" y="2536186"/>
            <a:chExt cx="1717052" cy="2712738"/>
          </a:xfrm>
          <a:solidFill>
            <a:srgbClr val="FC7714"/>
          </a:solidFill>
        </p:grpSpPr>
        <p:sp>
          <p:nvSpPr>
            <p:cNvPr id="16" name="Freeform 5"/>
            <p:cNvSpPr/>
            <p:nvPr/>
          </p:nvSpPr>
          <p:spPr bwMode="auto">
            <a:xfrm>
              <a:off x="3783642" y="2536186"/>
              <a:ext cx="726445" cy="1318268"/>
            </a:xfrm>
            <a:custGeom>
              <a:avLst/>
              <a:gdLst/>
              <a:ahLst/>
              <a:cxnLst>
                <a:cxn ang="0">
                  <a:pos x="215" y="0"/>
                </a:cxn>
                <a:cxn ang="0">
                  <a:pos x="215" y="231"/>
                </a:cxn>
                <a:cxn ang="0">
                  <a:pos x="70" y="231"/>
                </a:cxn>
                <a:cxn ang="0">
                  <a:pos x="70" y="0"/>
                </a:cxn>
                <a:cxn ang="0">
                  <a:pos x="0" y="0"/>
                </a:cxn>
                <a:cxn ang="0">
                  <a:pos x="0" y="519"/>
                </a:cxn>
                <a:cxn ang="0">
                  <a:pos x="70" y="519"/>
                </a:cxn>
                <a:cxn ang="0">
                  <a:pos x="70" y="291"/>
                </a:cxn>
                <a:cxn ang="0">
                  <a:pos x="215" y="291"/>
                </a:cxn>
                <a:cxn ang="0">
                  <a:pos x="215" y="519"/>
                </a:cxn>
                <a:cxn ang="0">
                  <a:pos x="286" y="519"/>
                </a:cxn>
                <a:cxn ang="0">
                  <a:pos x="286" y="0"/>
                </a:cxn>
                <a:cxn ang="0">
                  <a:pos x="215" y="0"/>
                </a:cxn>
              </a:cxnLst>
              <a:rect l="0" t="0" r="r" b="b"/>
              <a:pathLst>
                <a:path w="286" h="519">
                  <a:moveTo>
                    <a:pt x="215" y="0"/>
                  </a:moveTo>
                  <a:lnTo>
                    <a:pt x="215" y="231"/>
                  </a:lnTo>
                  <a:lnTo>
                    <a:pt x="70" y="231"/>
                  </a:lnTo>
                  <a:lnTo>
                    <a:pt x="70" y="0"/>
                  </a:lnTo>
                  <a:lnTo>
                    <a:pt x="0" y="0"/>
                  </a:lnTo>
                  <a:lnTo>
                    <a:pt x="0" y="519"/>
                  </a:lnTo>
                  <a:lnTo>
                    <a:pt x="70" y="519"/>
                  </a:lnTo>
                  <a:lnTo>
                    <a:pt x="70" y="291"/>
                  </a:lnTo>
                  <a:lnTo>
                    <a:pt x="215" y="291"/>
                  </a:lnTo>
                  <a:lnTo>
                    <a:pt x="215" y="519"/>
                  </a:lnTo>
                  <a:lnTo>
                    <a:pt x="286" y="519"/>
                  </a:lnTo>
                  <a:lnTo>
                    <a:pt x="286" y="0"/>
                  </a:lnTo>
                  <a:lnTo>
                    <a:pt x="215"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7" name="Freeform 6"/>
            <p:cNvSpPr/>
            <p:nvPr/>
          </p:nvSpPr>
          <p:spPr bwMode="auto">
            <a:xfrm>
              <a:off x="3783642" y="3928115"/>
              <a:ext cx="726445" cy="1320809"/>
            </a:xfrm>
            <a:custGeom>
              <a:avLst/>
              <a:gdLst/>
              <a:ahLst/>
              <a:cxnLst>
                <a:cxn ang="0">
                  <a:pos x="262" y="0"/>
                </a:cxn>
                <a:cxn ang="0">
                  <a:pos x="215" y="0"/>
                </a:cxn>
                <a:cxn ang="0">
                  <a:pos x="70" y="0"/>
                </a:cxn>
                <a:cxn ang="0">
                  <a:pos x="55" y="0"/>
                </a:cxn>
                <a:cxn ang="0">
                  <a:pos x="0" y="0"/>
                </a:cxn>
                <a:cxn ang="0">
                  <a:pos x="0" y="520"/>
                </a:cxn>
                <a:cxn ang="0">
                  <a:pos x="70" y="520"/>
                </a:cxn>
                <a:cxn ang="0">
                  <a:pos x="70" y="61"/>
                </a:cxn>
                <a:cxn ang="0">
                  <a:pos x="215" y="61"/>
                </a:cxn>
                <a:cxn ang="0">
                  <a:pos x="215" y="520"/>
                </a:cxn>
                <a:cxn ang="0">
                  <a:pos x="286" y="520"/>
                </a:cxn>
                <a:cxn ang="0">
                  <a:pos x="286" y="0"/>
                </a:cxn>
                <a:cxn ang="0">
                  <a:pos x="262" y="0"/>
                </a:cxn>
              </a:cxnLst>
              <a:rect l="0" t="0" r="r" b="b"/>
              <a:pathLst>
                <a:path w="286" h="520">
                  <a:moveTo>
                    <a:pt x="262" y="0"/>
                  </a:moveTo>
                  <a:lnTo>
                    <a:pt x="215" y="0"/>
                  </a:lnTo>
                  <a:lnTo>
                    <a:pt x="70" y="0"/>
                  </a:lnTo>
                  <a:lnTo>
                    <a:pt x="55" y="0"/>
                  </a:lnTo>
                  <a:lnTo>
                    <a:pt x="0" y="0"/>
                  </a:lnTo>
                  <a:lnTo>
                    <a:pt x="0" y="520"/>
                  </a:lnTo>
                  <a:lnTo>
                    <a:pt x="70" y="520"/>
                  </a:lnTo>
                  <a:lnTo>
                    <a:pt x="70" y="61"/>
                  </a:lnTo>
                  <a:lnTo>
                    <a:pt x="215" y="61"/>
                  </a:lnTo>
                  <a:lnTo>
                    <a:pt x="215" y="520"/>
                  </a:lnTo>
                  <a:lnTo>
                    <a:pt x="286" y="520"/>
                  </a:lnTo>
                  <a:lnTo>
                    <a:pt x="286" y="0"/>
                  </a:lnTo>
                  <a:lnTo>
                    <a:pt x="262"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8" name="Freeform 7"/>
            <p:cNvSpPr/>
            <p:nvPr/>
          </p:nvSpPr>
          <p:spPr bwMode="auto">
            <a:xfrm>
              <a:off x="4604068" y="3257551"/>
              <a:ext cx="896626" cy="59690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3"/>
                </a:cxn>
                <a:cxn ang="0">
                  <a:pos x="0" y="235"/>
                </a:cxn>
                <a:cxn ang="0">
                  <a:pos x="353" y="235"/>
                </a:cxn>
                <a:cxn ang="0">
                  <a:pos x="353" y="213"/>
                </a:cxn>
                <a:cxn ang="0">
                  <a:pos x="353" y="176"/>
                </a:cxn>
                <a:cxn ang="0">
                  <a:pos x="353" y="0"/>
                </a:cxn>
                <a:cxn ang="0">
                  <a:pos x="280" y="0"/>
                </a:cxn>
              </a:cxnLst>
              <a:rect l="0" t="0" r="r" b="b"/>
              <a:pathLst>
                <a:path w="353" h="235">
                  <a:moveTo>
                    <a:pt x="280" y="0"/>
                  </a:moveTo>
                  <a:lnTo>
                    <a:pt x="280" y="176"/>
                  </a:lnTo>
                  <a:lnTo>
                    <a:pt x="208" y="176"/>
                  </a:lnTo>
                  <a:lnTo>
                    <a:pt x="208" y="0"/>
                  </a:lnTo>
                  <a:lnTo>
                    <a:pt x="135" y="0"/>
                  </a:lnTo>
                  <a:lnTo>
                    <a:pt x="135" y="176"/>
                  </a:lnTo>
                  <a:lnTo>
                    <a:pt x="73" y="176"/>
                  </a:lnTo>
                  <a:lnTo>
                    <a:pt x="73" y="0"/>
                  </a:lnTo>
                  <a:lnTo>
                    <a:pt x="0" y="0"/>
                  </a:lnTo>
                  <a:lnTo>
                    <a:pt x="0" y="176"/>
                  </a:lnTo>
                  <a:lnTo>
                    <a:pt x="0" y="213"/>
                  </a:lnTo>
                  <a:lnTo>
                    <a:pt x="0" y="235"/>
                  </a:lnTo>
                  <a:lnTo>
                    <a:pt x="353" y="235"/>
                  </a:lnTo>
                  <a:lnTo>
                    <a:pt x="353" y="213"/>
                  </a:lnTo>
                  <a:lnTo>
                    <a:pt x="353" y="176"/>
                  </a:lnTo>
                  <a:lnTo>
                    <a:pt x="353" y="0"/>
                  </a:lnTo>
                  <a:lnTo>
                    <a:pt x="280"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19" name="Freeform 8"/>
            <p:cNvSpPr/>
            <p:nvPr/>
          </p:nvSpPr>
          <p:spPr bwMode="auto">
            <a:xfrm>
              <a:off x="4604068" y="4649480"/>
              <a:ext cx="896626" cy="599444"/>
            </a:xfrm>
            <a:custGeom>
              <a:avLst/>
              <a:gdLst/>
              <a:ahLst/>
              <a:cxnLst>
                <a:cxn ang="0">
                  <a:pos x="280" y="0"/>
                </a:cxn>
                <a:cxn ang="0">
                  <a:pos x="280" y="176"/>
                </a:cxn>
                <a:cxn ang="0">
                  <a:pos x="208" y="176"/>
                </a:cxn>
                <a:cxn ang="0">
                  <a:pos x="208" y="0"/>
                </a:cxn>
                <a:cxn ang="0">
                  <a:pos x="135" y="0"/>
                </a:cxn>
                <a:cxn ang="0">
                  <a:pos x="135" y="176"/>
                </a:cxn>
                <a:cxn ang="0">
                  <a:pos x="73" y="176"/>
                </a:cxn>
                <a:cxn ang="0">
                  <a:pos x="73" y="0"/>
                </a:cxn>
                <a:cxn ang="0">
                  <a:pos x="0" y="0"/>
                </a:cxn>
                <a:cxn ang="0">
                  <a:pos x="0" y="176"/>
                </a:cxn>
                <a:cxn ang="0">
                  <a:pos x="0" y="214"/>
                </a:cxn>
                <a:cxn ang="0">
                  <a:pos x="0" y="236"/>
                </a:cxn>
                <a:cxn ang="0">
                  <a:pos x="353" y="236"/>
                </a:cxn>
                <a:cxn ang="0">
                  <a:pos x="353" y="214"/>
                </a:cxn>
                <a:cxn ang="0">
                  <a:pos x="353" y="176"/>
                </a:cxn>
                <a:cxn ang="0">
                  <a:pos x="353" y="0"/>
                </a:cxn>
                <a:cxn ang="0">
                  <a:pos x="280" y="0"/>
                </a:cxn>
              </a:cxnLst>
              <a:rect l="0" t="0" r="r" b="b"/>
              <a:pathLst>
                <a:path w="353" h="236">
                  <a:moveTo>
                    <a:pt x="280" y="0"/>
                  </a:moveTo>
                  <a:lnTo>
                    <a:pt x="280" y="176"/>
                  </a:lnTo>
                  <a:lnTo>
                    <a:pt x="208" y="176"/>
                  </a:lnTo>
                  <a:lnTo>
                    <a:pt x="208" y="0"/>
                  </a:lnTo>
                  <a:lnTo>
                    <a:pt x="135" y="0"/>
                  </a:lnTo>
                  <a:lnTo>
                    <a:pt x="135" y="176"/>
                  </a:lnTo>
                  <a:lnTo>
                    <a:pt x="73" y="176"/>
                  </a:lnTo>
                  <a:lnTo>
                    <a:pt x="73" y="0"/>
                  </a:lnTo>
                  <a:lnTo>
                    <a:pt x="0" y="0"/>
                  </a:lnTo>
                  <a:lnTo>
                    <a:pt x="0" y="176"/>
                  </a:lnTo>
                  <a:lnTo>
                    <a:pt x="0" y="214"/>
                  </a:lnTo>
                  <a:lnTo>
                    <a:pt x="0" y="236"/>
                  </a:lnTo>
                  <a:lnTo>
                    <a:pt x="353" y="236"/>
                  </a:lnTo>
                  <a:lnTo>
                    <a:pt x="353" y="214"/>
                  </a:lnTo>
                  <a:lnTo>
                    <a:pt x="353" y="176"/>
                  </a:lnTo>
                  <a:lnTo>
                    <a:pt x="353" y="0"/>
                  </a:lnTo>
                  <a:lnTo>
                    <a:pt x="280" y="0"/>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0" name="Freeform 11"/>
            <p:cNvSpPr/>
            <p:nvPr/>
          </p:nvSpPr>
          <p:spPr bwMode="auto">
            <a:xfrm>
              <a:off x="4604068" y="3928115"/>
              <a:ext cx="896626" cy="650244"/>
            </a:xfrm>
            <a:custGeom>
              <a:avLst/>
              <a:gdLst/>
              <a:ahLst/>
              <a:cxnLst>
                <a:cxn ang="0">
                  <a:pos x="353" y="61"/>
                </a:cxn>
                <a:cxn ang="0">
                  <a:pos x="353" y="0"/>
                </a:cxn>
                <a:cxn ang="0">
                  <a:pos x="73" y="0"/>
                </a:cxn>
                <a:cxn ang="0">
                  <a:pos x="9" y="0"/>
                </a:cxn>
                <a:cxn ang="0">
                  <a:pos x="0" y="0"/>
                </a:cxn>
                <a:cxn ang="0">
                  <a:pos x="0" y="256"/>
                </a:cxn>
                <a:cxn ang="0">
                  <a:pos x="9" y="256"/>
                </a:cxn>
                <a:cxn ang="0">
                  <a:pos x="73" y="256"/>
                </a:cxn>
                <a:cxn ang="0">
                  <a:pos x="353" y="256"/>
                </a:cxn>
                <a:cxn ang="0">
                  <a:pos x="353" y="196"/>
                </a:cxn>
                <a:cxn ang="0">
                  <a:pos x="73" y="196"/>
                </a:cxn>
                <a:cxn ang="0">
                  <a:pos x="73" y="157"/>
                </a:cxn>
                <a:cxn ang="0">
                  <a:pos x="353" y="157"/>
                </a:cxn>
                <a:cxn ang="0">
                  <a:pos x="353" y="96"/>
                </a:cxn>
                <a:cxn ang="0">
                  <a:pos x="73" y="96"/>
                </a:cxn>
                <a:cxn ang="0">
                  <a:pos x="73" y="61"/>
                </a:cxn>
                <a:cxn ang="0">
                  <a:pos x="353" y="61"/>
                </a:cxn>
              </a:cxnLst>
              <a:rect l="0" t="0" r="r" b="b"/>
              <a:pathLst>
                <a:path w="353" h="256">
                  <a:moveTo>
                    <a:pt x="353" y="61"/>
                  </a:moveTo>
                  <a:lnTo>
                    <a:pt x="353" y="0"/>
                  </a:lnTo>
                  <a:lnTo>
                    <a:pt x="73" y="0"/>
                  </a:lnTo>
                  <a:lnTo>
                    <a:pt x="9" y="0"/>
                  </a:lnTo>
                  <a:lnTo>
                    <a:pt x="0" y="0"/>
                  </a:lnTo>
                  <a:lnTo>
                    <a:pt x="0" y="256"/>
                  </a:lnTo>
                  <a:lnTo>
                    <a:pt x="9" y="256"/>
                  </a:lnTo>
                  <a:lnTo>
                    <a:pt x="73" y="256"/>
                  </a:lnTo>
                  <a:lnTo>
                    <a:pt x="353" y="256"/>
                  </a:lnTo>
                  <a:lnTo>
                    <a:pt x="353" y="196"/>
                  </a:lnTo>
                  <a:lnTo>
                    <a:pt x="73" y="196"/>
                  </a:lnTo>
                  <a:lnTo>
                    <a:pt x="73" y="157"/>
                  </a:lnTo>
                  <a:lnTo>
                    <a:pt x="353" y="157"/>
                  </a:lnTo>
                  <a:lnTo>
                    <a:pt x="353" y="96"/>
                  </a:lnTo>
                  <a:lnTo>
                    <a:pt x="73" y="96"/>
                  </a:lnTo>
                  <a:lnTo>
                    <a:pt x="73" y="61"/>
                  </a:lnTo>
                  <a:lnTo>
                    <a:pt x="353" y="61"/>
                  </a:lnTo>
                  <a:close/>
                </a:path>
              </a:pathLst>
            </a:custGeom>
            <a:grpFill/>
            <a:ln w="9525">
              <a:noFill/>
              <a:round/>
            </a:ln>
          </p:spPr>
          <p:txBody>
            <a:bodyPr vert="horz" wrap="square" lIns="91440" tIns="45720" rIns="91440" bIns="45720" numCol="1" anchor="t" anchorCtr="0" compatLnSpc="1"/>
            <a:lstStyle/>
            <a:p>
              <a:endParaRPr lang="zh-CN" altLang="en-US"/>
            </a:p>
          </p:txBody>
        </p:sp>
        <p:sp>
          <p:nvSpPr>
            <p:cNvPr id="21" name="Freeform 12"/>
            <p:cNvSpPr>
              <a:spLocks noEditPoints="1"/>
            </p:cNvSpPr>
            <p:nvPr/>
          </p:nvSpPr>
          <p:spPr bwMode="auto">
            <a:xfrm>
              <a:off x="4604068" y="2543806"/>
              <a:ext cx="896626" cy="609604"/>
            </a:xfrm>
            <a:custGeom>
              <a:avLst/>
              <a:gdLst/>
              <a:ahLst/>
              <a:cxnLst>
                <a:cxn ang="0">
                  <a:pos x="0" y="0"/>
                </a:cxn>
                <a:cxn ang="0">
                  <a:pos x="0" y="240"/>
                </a:cxn>
                <a:cxn ang="0">
                  <a:pos x="353" y="240"/>
                </a:cxn>
                <a:cxn ang="0">
                  <a:pos x="353" y="0"/>
                </a:cxn>
                <a:cxn ang="0">
                  <a:pos x="0" y="0"/>
                </a:cxn>
                <a:cxn ang="0">
                  <a:pos x="278" y="178"/>
                </a:cxn>
                <a:cxn ang="0">
                  <a:pos x="72" y="178"/>
                </a:cxn>
                <a:cxn ang="0">
                  <a:pos x="72" y="62"/>
                </a:cxn>
                <a:cxn ang="0">
                  <a:pos x="278" y="62"/>
                </a:cxn>
                <a:cxn ang="0">
                  <a:pos x="278" y="178"/>
                </a:cxn>
              </a:cxnLst>
              <a:rect l="0" t="0" r="r" b="b"/>
              <a:pathLst>
                <a:path w="353" h="240">
                  <a:moveTo>
                    <a:pt x="0" y="0"/>
                  </a:moveTo>
                  <a:lnTo>
                    <a:pt x="0" y="240"/>
                  </a:lnTo>
                  <a:lnTo>
                    <a:pt x="353" y="240"/>
                  </a:lnTo>
                  <a:lnTo>
                    <a:pt x="353" y="0"/>
                  </a:lnTo>
                  <a:lnTo>
                    <a:pt x="0" y="0"/>
                  </a:lnTo>
                  <a:close/>
                  <a:moveTo>
                    <a:pt x="278" y="178"/>
                  </a:moveTo>
                  <a:lnTo>
                    <a:pt x="72" y="178"/>
                  </a:lnTo>
                  <a:lnTo>
                    <a:pt x="72" y="62"/>
                  </a:lnTo>
                  <a:lnTo>
                    <a:pt x="278" y="62"/>
                  </a:lnTo>
                  <a:lnTo>
                    <a:pt x="278" y="178"/>
                  </a:lnTo>
                  <a:close/>
                </a:path>
              </a:pathLst>
            </a:custGeom>
            <a:grpFill/>
            <a:ln w="9525">
              <a:noFill/>
              <a:round/>
            </a:ln>
          </p:spPr>
          <p:txBody>
            <a:bodyPr vert="horz" wrap="square" lIns="91440" tIns="45720" rIns="91440" bIns="45720" numCol="1" anchor="t" anchorCtr="0" compatLnSpc="1"/>
            <a:lstStyle/>
            <a:p>
              <a:endParaRPr lang="zh-CN" altLang="en-US"/>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sp>
        <p:nvSpPr>
          <p:cNvPr id="34" name="圆角矩形 33"/>
          <p:cNvSpPr/>
          <p:nvPr/>
        </p:nvSpPr>
        <p:spPr bwMode="auto">
          <a:xfrm>
            <a:off x="7500958" y="428604"/>
            <a:ext cx="1357322" cy="1357322"/>
          </a:xfrm>
          <a:prstGeom prst="roundRect">
            <a:avLst>
              <a:gd name="adj" fmla="val 6210"/>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5" name="椭圆 4"/>
          <p:cNvSpPr/>
          <p:nvPr/>
        </p:nvSpPr>
        <p:spPr bwMode="auto">
          <a:xfrm>
            <a:off x="5572132" y="2571744"/>
            <a:ext cx="1071570" cy="1071570"/>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6" name="椭圆 5"/>
          <p:cNvSpPr/>
          <p:nvPr/>
        </p:nvSpPr>
        <p:spPr bwMode="auto">
          <a:xfrm>
            <a:off x="7146828" y="2575108"/>
            <a:ext cx="1071570" cy="1071570"/>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7" name="椭圆 6"/>
          <p:cNvSpPr/>
          <p:nvPr/>
        </p:nvSpPr>
        <p:spPr bwMode="auto">
          <a:xfrm>
            <a:off x="5572132" y="3844732"/>
            <a:ext cx="1071570" cy="1071570"/>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8" name="椭圆 7"/>
          <p:cNvSpPr/>
          <p:nvPr/>
        </p:nvSpPr>
        <p:spPr bwMode="auto">
          <a:xfrm>
            <a:off x="7146828" y="3848096"/>
            <a:ext cx="1071570" cy="1071570"/>
          </a:xfrm>
          <a:prstGeom prst="ellipse">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2" name="矩形 11"/>
          <p:cNvSpPr/>
          <p:nvPr/>
        </p:nvSpPr>
        <p:spPr bwMode="auto">
          <a:xfrm rot="2599112">
            <a:off x="6326727" y="3693313"/>
            <a:ext cx="1138649" cy="68860"/>
          </a:xfrm>
          <a:prstGeom prst="rect">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3" name="矩形 12"/>
          <p:cNvSpPr/>
          <p:nvPr/>
        </p:nvSpPr>
        <p:spPr bwMode="auto">
          <a:xfrm rot="7954876">
            <a:off x="6342078" y="3694195"/>
            <a:ext cx="1138649" cy="68860"/>
          </a:xfrm>
          <a:prstGeom prst="rect">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4" name="等腰三角形 13"/>
          <p:cNvSpPr/>
          <p:nvPr/>
        </p:nvSpPr>
        <p:spPr bwMode="auto">
          <a:xfrm rot="5400000">
            <a:off x="5179223" y="3607595"/>
            <a:ext cx="500066" cy="285752"/>
          </a:xfrm>
          <a:prstGeom prst="triangle">
            <a:avLst/>
          </a:prstGeom>
          <a:solidFill>
            <a:schemeClr val="tx2">
              <a:lumMod val="50000"/>
              <a:lumOff val="50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15" name="矩形 14"/>
          <p:cNvSpPr/>
          <p:nvPr/>
        </p:nvSpPr>
        <p:spPr bwMode="auto">
          <a:xfrm>
            <a:off x="6786578" y="3643314"/>
            <a:ext cx="214314" cy="214314"/>
          </a:xfrm>
          <a:prstGeom prst="rect">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20" name="TextBox 19"/>
          <p:cNvSpPr txBox="1"/>
          <p:nvPr/>
        </p:nvSpPr>
        <p:spPr>
          <a:xfrm>
            <a:off x="500034" y="642918"/>
            <a:ext cx="3357586" cy="338554"/>
          </a:xfrm>
          <a:prstGeom prst="rect">
            <a:avLst/>
          </a:prstGeom>
          <a:noFill/>
          <a:ln>
            <a:noFill/>
          </a:ln>
        </p:spPr>
        <p:txBody>
          <a:bodyPr wrap="square" rtlCol="0">
            <a:spAutoFit/>
          </a:bodyPr>
          <a:lstStyle/>
          <a:p>
            <a:r>
              <a:rPr lang="zh-CN" altLang="en-US" sz="1600" dirty="0">
                <a:solidFill>
                  <a:schemeClr val="bg2">
                    <a:lumMod val="75000"/>
                  </a:schemeClr>
                </a:solidFill>
                <a:latin typeface="方正兰亭粗黑_GBK" pitchFamily="2" charset="-122"/>
                <a:ea typeface="方正兰亭粗黑_GBK" pitchFamily="2" charset="-122"/>
              </a:rPr>
              <a:t>输入文字</a:t>
            </a:r>
          </a:p>
        </p:txBody>
      </p:sp>
      <p:sp>
        <p:nvSpPr>
          <p:cNvPr id="21" name="TextBox 20"/>
          <p:cNvSpPr txBox="1"/>
          <p:nvPr/>
        </p:nvSpPr>
        <p:spPr>
          <a:xfrm>
            <a:off x="500034" y="857232"/>
            <a:ext cx="3357586" cy="461665"/>
          </a:xfrm>
          <a:prstGeom prst="rect">
            <a:avLst/>
          </a:prstGeom>
          <a:noFill/>
          <a:ln>
            <a:noFill/>
          </a:ln>
        </p:spPr>
        <p:txBody>
          <a:bodyPr wrap="square" rtlCol="0">
            <a:spAutoFit/>
          </a:bodyPr>
          <a:lstStyle/>
          <a:p>
            <a:r>
              <a:rPr lang="zh-CN" altLang="en-US" sz="2400" dirty="0">
                <a:solidFill>
                  <a:schemeClr val="bg2">
                    <a:lumMod val="75000"/>
                  </a:schemeClr>
                </a:solidFill>
                <a:latin typeface="方正兰亭粗黑_GBK" pitchFamily="2" charset="-122"/>
                <a:ea typeface="方正兰亭粗黑_GBK" pitchFamily="2" charset="-122"/>
              </a:rPr>
              <a:t>输入文字</a:t>
            </a:r>
          </a:p>
        </p:txBody>
      </p:sp>
      <p:sp>
        <p:nvSpPr>
          <p:cNvPr id="23" name="TextBox 22"/>
          <p:cNvSpPr txBox="1"/>
          <p:nvPr/>
        </p:nvSpPr>
        <p:spPr>
          <a:xfrm>
            <a:off x="3714744" y="2571744"/>
            <a:ext cx="615553" cy="1528624"/>
          </a:xfrm>
          <a:prstGeom prst="rect">
            <a:avLst/>
          </a:prstGeom>
          <a:noFill/>
        </p:spPr>
        <p:txBody>
          <a:bodyPr vert="eaVert" wrap="none" rtlCol="0">
            <a:spAutoFit/>
          </a:bodyPr>
          <a:lstStyle/>
          <a:p>
            <a:r>
              <a:rPr lang="zh-CN" altLang="en-US" sz="2800" dirty="0">
                <a:solidFill>
                  <a:srgbClr val="FC7714"/>
                </a:solidFill>
                <a:latin typeface="方正兰亭粗黑_GBK" pitchFamily="2" charset="-122"/>
                <a:ea typeface="方正兰亭粗黑_GBK" pitchFamily="2" charset="-122"/>
              </a:rPr>
              <a:t>输入文字</a:t>
            </a:r>
          </a:p>
        </p:txBody>
      </p:sp>
      <p:sp>
        <p:nvSpPr>
          <p:cNvPr id="24" name="TextBox 23"/>
          <p:cNvSpPr txBox="1"/>
          <p:nvPr/>
        </p:nvSpPr>
        <p:spPr>
          <a:xfrm>
            <a:off x="3178351" y="2571744"/>
            <a:ext cx="461665" cy="1015663"/>
          </a:xfrm>
          <a:prstGeom prst="rect">
            <a:avLst/>
          </a:prstGeom>
          <a:noFill/>
        </p:spPr>
        <p:txBody>
          <a:bodyPr vert="eaVert" wrap="none" rtlCol="0">
            <a:spAutoFit/>
          </a:bodyPr>
          <a:lstStyle/>
          <a:p>
            <a:r>
              <a:rPr lang="zh-CN" altLang="en-US" dirty="0">
                <a:solidFill>
                  <a:srgbClr val="FC7714"/>
                </a:solidFill>
                <a:latin typeface="方正兰亭粗黑_GBK" pitchFamily="2" charset="-122"/>
                <a:ea typeface="方正兰亭粗黑_GBK" pitchFamily="2" charset="-122"/>
              </a:rPr>
              <a:t>输入文字</a:t>
            </a:r>
          </a:p>
        </p:txBody>
      </p:sp>
      <p:sp>
        <p:nvSpPr>
          <p:cNvPr id="25" name="TextBox 24"/>
          <p:cNvSpPr txBox="1"/>
          <p:nvPr/>
        </p:nvSpPr>
        <p:spPr>
          <a:xfrm>
            <a:off x="2778870" y="2581835"/>
            <a:ext cx="461665" cy="1015663"/>
          </a:xfrm>
          <a:prstGeom prst="rect">
            <a:avLst/>
          </a:prstGeom>
          <a:noFill/>
        </p:spPr>
        <p:txBody>
          <a:bodyPr vert="eaVert" wrap="none" rtlCol="0">
            <a:spAutoFit/>
          </a:bodyPr>
          <a:lstStyle/>
          <a:p>
            <a:r>
              <a:rPr lang="zh-CN" altLang="en-US" dirty="0">
                <a:solidFill>
                  <a:srgbClr val="FC7714"/>
                </a:solidFill>
                <a:latin typeface="方正兰亭粗黑_GBK" pitchFamily="2" charset="-122"/>
                <a:ea typeface="方正兰亭粗黑_GBK" pitchFamily="2" charset="-122"/>
              </a:rPr>
              <a:t>输入文字</a:t>
            </a:r>
          </a:p>
        </p:txBody>
      </p:sp>
      <p:sp>
        <p:nvSpPr>
          <p:cNvPr id="26" name="TextBox 25"/>
          <p:cNvSpPr txBox="1"/>
          <p:nvPr/>
        </p:nvSpPr>
        <p:spPr>
          <a:xfrm>
            <a:off x="2431500" y="2581835"/>
            <a:ext cx="461665" cy="1015663"/>
          </a:xfrm>
          <a:prstGeom prst="rect">
            <a:avLst/>
          </a:prstGeom>
          <a:noFill/>
        </p:spPr>
        <p:txBody>
          <a:bodyPr vert="eaVert" wrap="none" rtlCol="0">
            <a:spAutoFit/>
          </a:bodyPr>
          <a:lstStyle/>
          <a:p>
            <a:r>
              <a:rPr lang="zh-CN" altLang="en-US" dirty="0">
                <a:solidFill>
                  <a:srgbClr val="FC7714"/>
                </a:solidFill>
                <a:latin typeface="方正兰亭粗黑_GBK" pitchFamily="2" charset="-122"/>
                <a:ea typeface="方正兰亭粗黑_GBK" pitchFamily="2" charset="-122"/>
              </a:rPr>
              <a:t>输入文字</a:t>
            </a:r>
          </a:p>
        </p:txBody>
      </p:sp>
      <p:sp>
        <p:nvSpPr>
          <p:cNvPr id="27" name="TextBox 26"/>
          <p:cNvSpPr txBox="1"/>
          <p:nvPr/>
        </p:nvSpPr>
        <p:spPr>
          <a:xfrm>
            <a:off x="2090841" y="2581835"/>
            <a:ext cx="461665" cy="1015663"/>
          </a:xfrm>
          <a:prstGeom prst="rect">
            <a:avLst/>
          </a:prstGeom>
          <a:noFill/>
        </p:spPr>
        <p:txBody>
          <a:bodyPr vert="eaVert" wrap="none" rtlCol="0">
            <a:spAutoFit/>
          </a:bodyPr>
          <a:lstStyle/>
          <a:p>
            <a:r>
              <a:rPr lang="zh-CN" altLang="en-US" dirty="0">
                <a:solidFill>
                  <a:srgbClr val="FC7714"/>
                </a:solidFill>
                <a:latin typeface="方正兰亭粗黑_GBK" pitchFamily="2" charset="-122"/>
                <a:ea typeface="方正兰亭粗黑_GBK" pitchFamily="2" charset="-122"/>
              </a:rPr>
              <a:t>输入文字</a:t>
            </a:r>
          </a:p>
        </p:txBody>
      </p:sp>
      <p:sp>
        <p:nvSpPr>
          <p:cNvPr id="28" name="TextBox 27"/>
          <p:cNvSpPr txBox="1"/>
          <p:nvPr/>
        </p:nvSpPr>
        <p:spPr>
          <a:xfrm>
            <a:off x="1741218" y="2581835"/>
            <a:ext cx="461665" cy="1015663"/>
          </a:xfrm>
          <a:prstGeom prst="rect">
            <a:avLst/>
          </a:prstGeom>
          <a:noFill/>
        </p:spPr>
        <p:txBody>
          <a:bodyPr vert="eaVert" wrap="none" rtlCol="0">
            <a:spAutoFit/>
          </a:bodyPr>
          <a:lstStyle/>
          <a:p>
            <a:r>
              <a:rPr lang="zh-CN" altLang="en-US" dirty="0">
                <a:solidFill>
                  <a:srgbClr val="FC7714"/>
                </a:solidFill>
                <a:latin typeface="方正兰亭粗黑_GBK" pitchFamily="2" charset="-122"/>
                <a:ea typeface="方正兰亭粗黑_GBK" pitchFamily="2" charset="-122"/>
              </a:rPr>
              <a:t>输入文字</a:t>
            </a:r>
          </a:p>
        </p:txBody>
      </p:sp>
      <p:sp>
        <p:nvSpPr>
          <p:cNvPr id="29" name="TextBox 28"/>
          <p:cNvSpPr txBox="1"/>
          <p:nvPr/>
        </p:nvSpPr>
        <p:spPr>
          <a:xfrm>
            <a:off x="7643834" y="618565"/>
            <a:ext cx="1285884" cy="338554"/>
          </a:xfrm>
          <a:prstGeom prst="rect">
            <a:avLst/>
          </a:prstGeom>
          <a:noFill/>
          <a:ln>
            <a:noFill/>
          </a:ln>
        </p:spPr>
        <p:txBody>
          <a:bodyPr wrap="square" rtlCol="0">
            <a:spAutoFit/>
          </a:bodyPr>
          <a:lstStyle/>
          <a:p>
            <a:r>
              <a:rPr lang="zh-CN" altLang="en-US" sz="1600" dirty="0">
                <a:solidFill>
                  <a:schemeClr val="bg1"/>
                </a:solidFill>
                <a:latin typeface="方正兰亭粗黑_GBK" pitchFamily="2" charset="-122"/>
                <a:ea typeface="方正兰亭粗黑_GBK" pitchFamily="2" charset="-122"/>
              </a:rPr>
              <a:t>输入文字</a:t>
            </a:r>
          </a:p>
        </p:txBody>
      </p:sp>
      <p:sp>
        <p:nvSpPr>
          <p:cNvPr id="30" name="TextBox 29"/>
          <p:cNvSpPr txBox="1"/>
          <p:nvPr/>
        </p:nvSpPr>
        <p:spPr>
          <a:xfrm>
            <a:off x="7203956" y="2978823"/>
            <a:ext cx="1154258" cy="338554"/>
          </a:xfrm>
          <a:prstGeom prst="rect">
            <a:avLst/>
          </a:prstGeom>
          <a:noFill/>
          <a:ln>
            <a:noFill/>
          </a:ln>
        </p:spPr>
        <p:txBody>
          <a:bodyPr wrap="square" rtlCol="0">
            <a:spAutoFit/>
          </a:bodyPr>
          <a:lstStyle/>
          <a:p>
            <a:r>
              <a:rPr lang="zh-CN" altLang="en-US" sz="1600" dirty="0">
                <a:solidFill>
                  <a:schemeClr val="bg1"/>
                </a:solidFill>
                <a:latin typeface="方正兰亭粗黑_GBK" pitchFamily="2" charset="-122"/>
                <a:ea typeface="方正兰亭粗黑_GBK" pitchFamily="2" charset="-122"/>
              </a:rPr>
              <a:t>输入文字</a:t>
            </a:r>
          </a:p>
        </p:txBody>
      </p:sp>
      <p:sp>
        <p:nvSpPr>
          <p:cNvPr id="31" name="TextBox 30"/>
          <p:cNvSpPr txBox="1"/>
          <p:nvPr/>
        </p:nvSpPr>
        <p:spPr>
          <a:xfrm>
            <a:off x="5643570" y="2978823"/>
            <a:ext cx="3357586" cy="338554"/>
          </a:xfrm>
          <a:prstGeom prst="rect">
            <a:avLst/>
          </a:prstGeom>
          <a:noFill/>
          <a:ln>
            <a:noFill/>
          </a:ln>
        </p:spPr>
        <p:txBody>
          <a:bodyPr wrap="square" rtlCol="0">
            <a:spAutoFit/>
          </a:bodyPr>
          <a:lstStyle/>
          <a:p>
            <a:r>
              <a:rPr lang="zh-CN" altLang="en-US" sz="1600" dirty="0">
                <a:solidFill>
                  <a:schemeClr val="bg1"/>
                </a:solidFill>
                <a:latin typeface="方正兰亭粗黑_GBK" pitchFamily="2" charset="-122"/>
                <a:ea typeface="方正兰亭粗黑_GBK" pitchFamily="2" charset="-122"/>
              </a:rPr>
              <a:t>输入文字</a:t>
            </a:r>
          </a:p>
        </p:txBody>
      </p:sp>
      <p:sp>
        <p:nvSpPr>
          <p:cNvPr id="32" name="TextBox 31"/>
          <p:cNvSpPr txBox="1"/>
          <p:nvPr/>
        </p:nvSpPr>
        <p:spPr>
          <a:xfrm>
            <a:off x="5643570" y="4218757"/>
            <a:ext cx="1214446" cy="338554"/>
          </a:xfrm>
          <a:prstGeom prst="rect">
            <a:avLst/>
          </a:prstGeom>
          <a:noFill/>
          <a:ln>
            <a:noFill/>
          </a:ln>
        </p:spPr>
        <p:txBody>
          <a:bodyPr wrap="square" rtlCol="0">
            <a:spAutoFit/>
          </a:bodyPr>
          <a:lstStyle/>
          <a:p>
            <a:r>
              <a:rPr lang="zh-CN" altLang="en-US" sz="1600" dirty="0">
                <a:solidFill>
                  <a:schemeClr val="bg1"/>
                </a:solidFill>
                <a:latin typeface="方正兰亭粗黑_GBK" pitchFamily="2" charset="-122"/>
                <a:ea typeface="方正兰亭粗黑_GBK" pitchFamily="2" charset="-122"/>
              </a:rPr>
              <a:t>输入文字</a:t>
            </a:r>
          </a:p>
        </p:txBody>
      </p:sp>
      <p:sp>
        <p:nvSpPr>
          <p:cNvPr id="33" name="TextBox 32"/>
          <p:cNvSpPr txBox="1"/>
          <p:nvPr/>
        </p:nvSpPr>
        <p:spPr>
          <a:xfrm>
            <a:off x="7215206" y="4218757"/>
            <a:ext cx="1214446" cy="338554"/>
          </a:xfrm>
          <a:prstGeom prst="rect">
            <a:avLst/>
          </a:prstGeom>
          <a:noFill/>
          <a:ln>
            <a:noFill/>
          </a:ln>
        </p:spPr>
        <p:txBody>
          <a:bodyPr wrap="square" rtlCol="0">
            <a:spAutoFit/>
          </a:bodyPr>
          <a:lstStyle/>
          <a:p>
            <a:r>
              <a:rPr lang="zh-CN" altLang="en-US" sz="1600" dirty="0">
                <a:solidFill>
                  <a:schemeClr val="bg1"/>
                </a:solidFill>
                <a:latin typeface="方正兰亭粗黑_GBK" pitchFamily="2" charset="-122"/>
                <a:ea typeface="方正兰亭粗黑_GBK" pitchFamily="2" charset="-122"/>
              </a:rPr>
              <a:t>输入文字</a:t>
            </a:r>
          </a:p>
        </p:txBody>
      </p:sp>
      <p:sp>
        <p:nvSpPr>
          <p:cNvPr id="37" name="Freeform 5"/>
          <p:cNvSpPr/>
          <p:nvPr/>
        </p:nvSpPr>
        <p:spPr bwMode="auto">
          <a:xfrm>
            <a:off x="928662" y="2643182"/>
            <a:ext cx="690820" cy="2223052"/>
          </a:xfrm>
          <a:custGeom>
            <a:avLst/>
            <a:gdLst/>
            <a:ahLst/>
            <a:cxnLst>
              <a:cxn ang="0">
                <a:pos x="204" y="4"/>
              </a:cxn>
              <a:cxn ang="0">
                <a:pos x="204" y="73"/>
              </a:cxn>
              <a:cxn ang="0">
                <a:pos x="147" y="136"/>
              </a:cxn>
              <a:cxn ang="0">
                <a:pos x="147" y="212"/>
              </a:cxn>
              <a:cxn ang="0">
                <a:pos x="92" y="326"/>
              </a:cxn>
              <a:cxn ang="0">
                <a:pos x="148" y="433"/>
              </a:cxn>
              <a:cxn ang="0">
                <a:pos x="148" y="526"/>
              </a:cxn>
              <a:cxn ang="0">
                <a:pos x="204" y="582"/>
              </a:cxn>
              <a:cxn ang="0">
                <a:pos x="204" y="654"/>
              </a:cxn>
              <a:cxn ang="0">
                <a:pos x="76" y="601"/>
              </a:cxn>
              <a:cxn ang="0">
                <a:pos x="56" y="529"/>
              </a:cxn>
              <a:cxn ang="0">
                <a:pos x="56" y="422"/>
              </a:cxn>
              <a:cxn ang="0">
                <a:pos x="0" y="360"/>
              </a:cxn>
              <a:cxn ang="0">
                <a:pos x="0" y="293"/>
              </a:cxn>
              <a:cxn ang="0">
                <a:pos x="56" y="256"/>
              </a:cxn>
              <a:cxn ang="0">
                <a:pos x="56" y="116"/>
              </a:cxn>
              <a:cxn ang="0">
                <a:pos x="204" y="4"/>
              </a:cxn>
            </a:cxnLst>
            <a:rect l="0" t="0" r="r" b="b"/>
            <a:pathLst>
              <a:path w="204" h="654">
                <a:moveTo>
                  <a:pt x="204" y="4"/>
                </a:moveTo>
                <a:cubicBezTo>
                  <a:pt x="204" y="73"/>
                  <a:pt x="204" y="73"/>
                  <a:pt x="204" y="73"/>
                </a:cubicBezTo>
                <a:cubicBezTo>
                  <a:pt x="204" y="73"/>
                  <a:pt x="147" y="60"/>
                  <a:pt x="147" y="136"/>
                </a:cubicBezTo>
                <a:cubicBezTo>
                  <a:pt x="147" y="212"/>
                  <a:pt x="147" y="212"/>
                  <a:pt x="147" y="212"/>
                </a:cubicBezTo>
                <a:cubicBezTo>
                  <a:pt x="147" y="212"/>
                  <a:pt x="156" y="294"/>
                  <a:pt x="92" y="326"/>
                </a:cubicBezTo>
                <a:cubicBezTo>
                  <a:pt x="92" y="326"/>
                  <a:pt x="147" y="337"/>
                  <a:pt x="148" y="433"/>
                </a:cubicBezTo>
                <a:cubicBezTo>
                  <a:pt x="148" y="526"/>
                  <a:pt x="148" y="526"/>
                  <a:pt x="148" y="526"/>
                </a:cubicBezTo>
                <a:cubicBezTo>
                  <a:pt x="148" y="526"/>
                  <a:pt x="137" y="578"/>
                  <a:pt x="204" y="582"/>
                </a:cubicBezTo>
                <a:cubicBezTo>
                  <a:pt x="204" y="654"/>
                  <a:pt x="204" y="654"/>
                  <a:pt x="204" y="654"/>
                </a:cubicBezTo>
                <a:cubicBezTo>
                  <a:pt x="204" y="654"/>
                  <a:pt x="104" y="654"/>
                  <a:pt x="76" y="601"/>
                </a:cubicBezTo>
                <a:cubicBezTo>
                  <a:pt x="48" y="548"/>
                  <a:pt x="56" y="529"/>
                  <a:pt x="56" y="529"/>
                </a:cubicBezTo>
                <a:cubicBezTo>
                  <a:pt x="56" y="422"/>
                  <a:pt x="56" y="422"/>
                  <a:pt x="56" y="422"/>
                </a:cubicBezTo>
                <a:cubicBezTo>
                  <a:pt x="56" y="422"/>
                  <a:pt x="64" y="359"/>
                  <a:pt x="0" y="360"/>
                </a:cubicBezTo>
                <a:cubicBezTo>
                  <a:pt x="0" y="293"/>
                  <a:pt x="0" y="293"/>
                  <a:pt x="0" y="293"/>
                </a:cubicBezTo>
                <a:cubicBezTo>
                  <a:pt x="0" y="293"/>
                  <a:pt x="41" y="302"/>
                  <a:pt x="56" y="256"/>
                </a:cubicBezTo>
                <a:cubicBezTo>
                  <a:pt x="56" y="116"/>
                  <a:pt x="56" y="116"/>
                  <a:pt x="56" y="116"/>
                </a:cubicBezTo>
                <a:cubicBezTo>
                  <a:pt x="56" y="116"/>
                  <a:pt x="57" y="0"/>
                  <a:pt x="204" y="4"/>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
        <p:nvSpPr>
          <p:cNvPr id="38" name="Freeform 6"/>
          <p:cNvSpPr/>
          <p:nvPr/>
        </p:nvSpPr>
        <p:spPr bwMode="auto">
          <a:xfrm>
            <a:off x="4452684" y="2643182"/>
            <a:ext cx="690820" cy="2223052"/>
          </a:xfrm>
          <a:custGeom>
            <a:avLst/>
            <a:gdLst/>
            <a:ahLst/>
            <a:cxnLst>
              <a:cxn ang="0">
                <a:pos x="0" y="4"/>
              </a:cxn>
              <a:cxn ang="0">
                <a:pos x="0" y="73"/>
              </a:cxn>
              <a:cxn ang="0">
                <a:pos x="57" y="136"/>
              </a:cxn>
              <a:cxn ang="0">
                <a:pos x="57" y="212"/>
              </a:cxn>
              <a:cxn ang="0">
                <a:pos x="112" y="326"/>
              </a:cxn>
              <a:cxn ang="0">
                <a:pos x="56" y="433"/>
              </a:cxn>
              <a:cxn ang="0">
                <a:pos x="56" y="526"/>
              </a:cxn>
              <a:cxn ang="0">
                <a:pos x="0" y="582"/>
              </a:cxn>
              <a:cxn ang="0">
                <a:pos x="0" y="654"/>
              </a:cxn>
              <a:cxn ang="0">
                <a:pos x="128" y="601"/>
              </a:cxn>
              <a:cxn ang="0">
                <a:pos x="148" y="529"/>
              </a:cxn>
              <a:cxn ang="0">
                <a:pos x="148" y="422"/>
              </a:cxn>
              <a:cxn ang="0">
                <a:pos x="204" y="360"/>
              </a:cxn>
              <a:cxn ang="0">
                <a:pos x="204" y="293"/>
              </a:cxn>
              <a:cxn ang="0">
                <a:pos x="148" y="256"/>
              </a:cxn>
              <a:cxn ang="0">
                <a:pos x="148" y="116"/>
              </a:cxn>
              <a:cxn ang="0">
                <a:pos x="0" y="4"/>
              </a:cxn>
            </a:cxnLst>
            <a:rect l="0" t="0" r="r" b="b"/>
            <a:pathLst>
              <a:path w="204" h="654">
                <a:moveTo>
                  <a:pt x="0" y="4"/>
                </a:moveTo>
                <a:cubicBezTo>
                  <a:pt x="0" y="73"/>
                  <a:pt x="0" y="73"/>
                  <a:pt x="0" y="73"/>
                </a:cubicBezTo>
                <a:cubicBezTo>
                  <a:pt x="0" y="73"/>
                  <a:pt x="57" y="60"/>
                  <a:pt x="57" y="136"/>
                </a:cubicBezTo>
                <a:cubicBezTo>
                  <a:pt x="57" y="212"/>
                  <a:pt x="57" y="212"/>
                  <a:pt x="57" y="212"/>
                </a:cubicBezTo>
                <a:cubicBezTo>
                  <a:pt x="57" y="212"/>
                  <a:pt x="48" y="294"/>
                  <a:pt x="112" y="326"/>
                </a:cubicBezTo>
                <a:cubicBezTo>
                  <a:pt x="112" y="326"/>
                  <a:pt x="57" y="337"/>
                  <a:pt x="56" y="433"/>
                </a:cubicBezTo>
                <a:cubicBezTo>
                  <a:pt x="56" y="526"/>
                  <a:pt x="56" y="526"/>
                  <a:pt x="56" y="526"/>
                </a:cubicBezTo>
                <a:cubicBezTo>
                  <a:pt x="56" y="526"/>
                  <a:pt x="67" y="578"/>
                  <a:pt x="0" y="582"/>
                </a:cubicBezTo>
                <a:cubicBezTo>
                  <a:pt x="0" y="654"/>
                  <a:pt x="0" y="654"/>
                  <a:pt x="0" y="654"/>
                </a:cubicBezTo>
                <a:cubicBezTo>
                  <a:pt x="0" y="654"/>
                  <a:pt x="100" y="654"/>
                  <a:pt x="128" y="601"/>
                </a:cubicBezTo>
                <a:cubicBezTo>
                  <a:pt x="156" y="548"/>
                  <a:pt x="148" y="529"/>
                  <a:pt x="148" y="529"/>
                </a:cubicBezTo>
                <a:cubicBezTo>
                  <a:pt x="148" y="422"/>
                  <a:pt x="148" y="422"/>
                  <a:pt x="148" y="422"/>
                </a:cubicBezTo>
                <a:cubicBezTo>
                  <a:pt x="148" y="422"/>
                  <a:pt x="140" y="359"/>
                  <a:pt x="204" y="360"/>
                </a:cubicBezTo>
                <a:cubicBezTo>
                  <a:pt x="204" y="293"/>
                  <a:pt x="204" y="293"/>
                  <a:pt x="204" y="293"/>
                </a:cubicBezTo>
                <a:cubicBezTo>
                  <a:pt x="204" y="293"/>
                  <a:pt x="163" y="302"/>
                  <a:pt x="148" y="256"/>
                </a:cubicBezTo>
                <a:cubicBezTo>
                  <a:pt x="148" y="116"/>
                  <a:pt x="148" y="116"/>
                  <a:pt x="148" y="116"/>
                </a:cubicBezTo>
                <a:cubicBezTo>
                  <a:pt x="148" y="116"/>
                  <a:pt x="147" y="0"/>
                  <a:pt x="0" y="4"/>
                </a:cubicBezTo>
                <a:close/>
              </a:path>
            </a:pathLst>
          </a:custGeom>
          <a:solidFill>
            <a:srgbClr val="FC7714"/>
          </a:solidFill>
          <a:ln w="9525">
            <a:noFill/>
            <a:round/>
          </a:ln>
        </p:spPr>
        <p:txBody>
          <a:bodyPr vert="horz" wrap="square" lIns="91440" tIns="45720" rIns="91440" bIns="45720" numCol="1" anchor="t" anchorCtr="0" compatLnSpc="1"/>
          <a:lstStyle/>
          <a:p>
            <a:endParaRPr lang="zh-CN"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bwMode="auto">
      <p:bgPr>
        <a:solidFill>
          <a:schemeClr val="bg1">
            <a:lumMod val="95000"/>
          </a:schemeClr>
        </a:solidFill>
        <a:effectLst/>
      </p:bgPr>
    </p:bg>
    <p:spTree>
      <p:nvGrpSpPr>
        <p:cNvPr id="1" name=""/>
        <p:cNvGrpSpPr/>
        <p:nvPr/>
      </p:nvGrpSpPr>
      <p:grpSpPr>
        <a:xfrm>
          <a:off x="0" y="0"/>
          <a:ext cx="0" cy="0"/>
          <a:chOff x="0" y="0"/>
          <a:chExt cx="0" cy="0"/>
        </a:xfrm>
      </p:grpSpPr>
      <p:sp>
        <p:nvSpPr>
          <p:cNvPr id="5" name="圆角矩形 4"/>
          <p:cNvSpPr/>
          <p:nvPr/>
        </p:nvSpPr>
        <p:spPr bwMode="auto">
          <a:xfrm>
            <a:off x="7500958" y="428604"/>
            <a:ext cx="1357322" cy="1357322"/>
          </a:xfrm>
          <a:prstGeom prst="roundRect">
            <a:avLst>
              <a:gd name="adj" fmla="val 6210"/>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nvGrpSpPr>
          <p:cNvPr id="8" name="组合 7"/>
          <p:cNvGrpSpPr/>
          <p:nvPr/>
        </p:nvGrpSpPr>
        <p:grpSpPr>
          <a:xfrm>
            <a:off x="785786" y="3571876"/>
            <a:ext cx="7572428" cy="1837785"/>
            <a:chOff x="785786" y="3571876"/>
            <a:chExt cx="7572428" cy="1837785"/>
          </a:xfrm>
        </p:grpSpPr>
        <p:sp>
          <p:nvSpPr>
            <p:cNvPr id="6" name="圆角矩形 5"/>
            <p:cNvSpPr/>
            <p:nvPr/>
          </p:nvSpPr>
          <p:spPr bwMode="auto">
            <a:xfrm>
              <a:off x="785786" y="3571876"/>
              <a:ext cx="7572428" cy="1428760"/>
            </a:xfrm>
            <a:prstGeom prst="roundRect">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sp>
          <p:nvSpPr>
            <p:cNvPr id="7" name="等腰三角形 6"/>
            <p:cNvSpPr/>
            <p:nvPr/>
          </p:nvSpPr>
          <p:spPr bwMode="auto">
            <a:xfrm rot="12466674">
              <a:off x="7246222" y="4896999"/>
              <a:ext cx="295156" cy="512662"/>
            </a:xfrm>
            <a:prstGeom prst="triangle">
              <a:avLst>
                <a:gd name="adj" fmla="val 72984"/>
              </a:avLst>
            </a:prstGeom>
            <a:solidFill>
              <a:srgbClr val="FC771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endParaRPr kumimoji="0" lang="zh-CN" altLang="en-US" sz="1800" b="0" i="0" u="none" strike="noStrike" cap="none" normalizeH="0" baseline="0">
                <a:ln>
                  <a:noFill/>
                </a:ln>
                <a:solidFill>
                  <a:schemeClr val="tx1"/>
                </a:solidFill>
                <a:effectLst/>
                <a:latin typeface="Arial" panose="020B0604020202020204" pitchFamily="34" charset="0"/>
                <a:ea typeface="宋体" panose="02010600030101010101" pitchFamily="2" charset="-122"/>
              </a:endParaRPr>
            </a:p>
          </p:txBody>
        </p:sp>
      </p:grpSp>
      <p:sp>
        <p:nvSpPr>
          <p:cNvPr id="9" name="TextBox 8"/>
          <p:cNvSpPr txBox="1"/>
          <p:nvPr/>
        </p:nvSpPr>
        <p:spPr>
          <a:xfrm>
            <a:off x="2714612" y="1500174"/>
            <a:ext cx="3571900" cy="830997"/>
          </a:xfrm>
          <a:prstGeom prst="rect">
            <a:avLst/>
          </a:prstGeom>
          <a:noFill/>
          <a:ln>
            <a:noFill/>
          </a:ln>
        </p:spPr>
        <p:txBody>
          <a:bodyPr wrap="square" rtlCol="0">
            <a:spAutoFit/>
          </a:bodyPr>
          <a:lstStyle/>
          <a:p>
            <a:r>
              <a:rPr lang="zh-CN" altLang="en-US" sz="2400" dirty="0">
                <a:solidFill>
                  <a:schemeClr val="bg2">
                    <a:lumMod val="75000"/>
                  </a:schemeClr>
                </a:solidFill>
                <a:latin typeface="方正兰亭粗黑_GBK" pitchFamily="2" charset="-122"/>
                <a:ea typeface="方正兰亭粗黑_GBK" pitchFamily="2" charset="-122"/>
              </a:rPr>
              <a:t>我们服务的核心价值在于</a:t>
            </a:r>
            <a:endParaRPr lang="en-US" altLang="zh-CN" sz="2400" dirty="0">
              <a:solidFill>
                <a:schemeClr val="bg2">
                  <a:lumMod val="75000"/>
                </a:schemeClr>
              </a:solidFill>
              <a:latin typeface="方正兰亭粗黑_GBK" pitchFamily="2" charset="-122"/>
              <a:ea typeface="方正兰亭粗黑_GBK" pitchFamily="2" charset="-122"/>
            </a:endParaRPr>
          </a:p>
          <a:p>
            <a:r>
              <a:rPr lang="zh-CN" altLang="en-US" sz="2400" dirty="0">
                <a:solidFill>
                  <a:schemeClr val="bg2">
                    <a:lumMod val="75000"/>
                  </a:schemeClr>
                </a:solidFill>
                <a:latin typeface="方正兰亭粗黑_GBK" pitchFamily="2" charset="-122"/>
                <a:ea typeface="方正兰亭粗黑_GBK" pitchFamily="2" charset="-122"/>
              </a:rPr>
              <a:t>我们懂得如何吸引消费者</a:t>
            </a:r>
          </a:p>
        </p:txBody>
      </p:sp>
      <p:sp>
        <p:nvSpPr>
          <p:cNvPr id="10" name="TextBox 9"/>
          <p:cNvSpPr txBox="1"/>
          <p:nvPr/>
        </p:nvSpPr>
        <p:spPr>
          <a:xfrm>
            <a:off x="1571604" y="2285992"/>
            <a:ext cx="6286544" cy="646331"/>
          </a:xfrm>
          <a:prstGeom prst="rect">
            <a:avLst/>
          </a:prstGeom>
          <a:noFill/>
          <a:ln>
            <a:noFill/>
          </a:ln>
        </p:spPr>
        <p:txBody>
          <a:bodyPr wrap="square" rtlCol="0">
            <a:spAutoFit/>
          </a:bodyPr>
          <a:lstStyle/>
          <a:p>
            <a:r>
              <a:rPr lang="zh-CN" altLang="en-US" sz="3600" dirty="0">
                <a:solidFill>
                  <a:schemeClr val="bg2">
                    <a:lumMod val="75000"/>
                  </a:schemeClr>
                </a:solidFill>
                <a:latin typeface="方正兰亭粗黑_GBK" pitchFamily="2" charset="-122"/>
                <a:ea typeface="方正兰亭粗黑_GBK" pitchFamily="2" charset="-122"/>
              </a:rPr>
              <a:t>吸引公众，我们有更好的方式</a:t>
            </a:r>
          </a:p>
        </p:txBody>
      </p:sp>
      <p:sp>
        <p:nvSpPr>
          <p:cNvPr id="15" name="TextBox 14"/>
          <p:cNvSpPr txBox="1"/>
          <p:nvPr/>
        </p:nvSpPr>
        <p:spPr>
          <a:xfrm>
            <a:off x="4214810" y="2071678"/>
            <a:ext cx="1214446" cy="1446550"/>
          </a:xfrm>
          <a:prstGeom prst="rect">
            <a:avLst/>
          </a:prstGeom>
          <a:noFill/>
          <a:ln>
            <a:noFill/>
          </a:ln>
        </p:spPr>
        <p:txBody>
          <a:bodyPr wrap="square" rtlCol="0">
            <a:spAutoFit/>
          </a:bodyPr>
          <a:lstStyle/>
          <a:p>
            <a:r>
              <a:rPr lang="zh-CN" altLang="en-US" sz="8800" dirty="0">
                <a:solidFill>
                  <a:schemeClr val="bg2">
                    <a:lumMod val="75000"/>
                  </a:schemeClr>
                </a:solidFill>
                <a:latin typeface="方正兰亭粗黑_GBK" pitchFamily="2" charset="-122"/>
                <a:ea typeface="方正兰亭粗黑_GBK" pitchFamily="2" charset="-122"/>
              </a:rPr>
              <a:t>，</a:t>
            </a:r>
          </a:p>
        </p:txBody>
      </p:sp>
      <p:sp>
        <p:nvSpPr>
          <p:cNvPr id="16" name="TextBox 15"/>
          <p:cNvSpPr txBox="1"/>
          <p:nvPr/>
        </p:nvSpPr>
        <p:spPr>
          <a:xfrm>
            <a:off x="1857356" y="5214950"/>
            <a:ext cx="5883956" cy="477054"/>
          </a:xfrm>
          <a:prstGeom prst="rect">
            <a:avLst/>
          </a:prstGeom>
          <a:noFill/>
          <a:ln>
            <a:noFill/>
          </a:ln>
        </p:spPr>
        <p:txBody>
          <a:bodyPr wrap="square" rtlCol="0">
            <a:spAutoFit/>
          </a:bodyPr>
          <a:lstStyle/>
          <a:p>
            <a:r>
              <a:rPr lang="zh-CN" altLang="en-US" sz="2500" dirty="0">
                <a:solidFill>
                  <a:srgbClr val="FC7714"/>
                </a:solidFill>
                <a:latin typeface="方正兰亭粗黑_GBK" pitchFamily="2" charset="-122"/>
                <a:ea typeface="方正兰亭粗黑_GBK" pitchFamily="2" charset="-122"/>
              </a:rPr>
              <a:t>这就是大众的心理，他们只关心个案。</a:t>
            </a:r>
          </a:p>
        </p:txBody>
      </p:sp>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zh-CN"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454</Words>
  <Application>Microsoft Office PowerPoint</Application>
  <PresentationFormat>全屏显示(4:3)</PresentationFormat>
  <Paragraphs>95</Paragraphs>
  <Slides>13</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方正兰亭粗黑_GBK</vt:lpstr>
      <vt:lpstr>方正兰亭黑_GBK</vt:lpstr>
      <vt:lpstr>华康俪金黑W8</vt:lpstr>
      <vt:lpstr>华文细黑</vt:lpstr>
      <vt:lpstr>Arial</vt:lpstr>
      <vt:lpstr>Calibri</vt:lpstr>
      <vt:lpstr>默认设计模板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哎呀小小草</dc:title>
  <dc:subject>哎呀小小草</dc:subject>
  <dc:creator>哎呀小小草</dc:creator>
  <dc:description>https://800sucai.taobao.com</dc:description>
  <cp:lastModifiedBy>Administrator</cp:lastModifiedBy>
  <cp:revision>34</cp:revision>
  <dcterms:created xsi:type="dcterms:W3CDTF">2009-02-05T01:55:00Z</dcterms:created>
  <dcterms:modified xsi:type="dcterms:W3CDTF">2019-01-10T12:39:08Z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2052-10.1.0.5850</vt:lpwstr>
  </property>
</Properties>
</file>